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95.jpg" ContentType="image/jpg"/>
  <Override PartName="/ppt/media/image96.jpg" ContentType="image/jp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1"/>
  </p:sldMasterIdLst>
  <p:notesMasterIdLst>
    <p:notesMasterId r:id="rId32"/>
  </p:notesMasterIdLst>
  <p:sldIdLst>
    <p:sldId id="256" r:id="rId2"/>
    <p:sldId id="296" r:id="rId3"/>
    <p:sldId id="292" r:id="rId4"/>
    <p:sldId id="301" r:id="rId5"/>
    <p:sldId id="258" r:id="rId6"/>
    <p:sldId id="298" r:id="rId7"/>
    <p:sldId id="260" r:id="rId8"/>
    <p:sldId id="299" r:id="rId9"/>
    <p:sldId id="266" r:id="rId10"/>
    <p:sldId id="300" r:id="rId11"/>
    <p:sldId id="259" r:id="rId12"/>
    <p:sldId id="297" r:id="rId13"/>
    <p:sldId id="302" r:id="rId14"/>
    <p:sldId id="268" r:id="rId15"/>
    <p:sldId id="304" r:id="rId16"/>
    <p:sldId id="336" r:id="rId17"/>
    <p:sldId id="293" r:id="rId18"/>
    <p:sldId id="305" r:id="rId19"/>
    <p:sldId id="341" r:id="rId20"/>
    <p:sldId id="342" r:id="rId21"/>
    <p:sldId id="343" r:id="rId22"/>
    <p:sldId id="344" r:id="rId23"/>
    <p:sldId id="345" r:id="rId24"/>
    <p:sldId id="346" r:id="rId25"/>
    <p:sldId id="307" r:id="rId26"/>
    <p:sldId id="337" r:id="rId27"/>
    <p:sldId id="340" r:id="rId28"/>
    <p:sldId id="309" r:id="rId29"/>
    <p:sldId id="335" r:id="rId30"/>
    <p:sldId id="334" r:id="rId31"/>
  </p:sldIdLst>
  <p:sldSz cx="9144000" cy="5143500" type="screen16x9"/>
  <p:notesSz cx="6858000" cy="9144000"/>
  <p:embeddedFontLst>
    <p:embeddedFont>
      <p:font typeface="Abadi" panose="020B0604020104020204" pitchFamily="34" charset="0"/>
      <p:regular r:id="rId33"/>
    </p:embeddedFont>
    <p:embeddedFont>
      <p:font typeface="Abadi Extra Light" panose="020B0204020104020204" pitchFamily="34" charset="0"/>
      <p:regular r:id="rId34"/>
    </p:embeddedFont>
    <p:embeddedFont>
      <p:font typeface="Amasis MT Pro" panose="02040504050005020304" pitchFamily="18" charset="0"/>
      <p:regular r:id="rId35"/>
      <p:bold r:id="rId36"/>
      <p:italic r:id="rId37"/>
      <p:boldItalic r:id="rId38"/>
    </p:embeddedFont>
    <p:embeddedFont>
      <p:font typeface="Aptos Narrow" panose="020B0004020202020204" pitchFamily="34" charset="0"/>
      <p:regular r:id="rId39"/>
      <p:bold r:id="rId40"/>
      <p:italic r:id="rId41"/>
      <p:boldItalic r:id="rId42"/>
    </p:embeddedFont>
    <p:embeddedFont>
      <p:font typeface="Bahnschrift Condensed" panose="020B0502040204020203" pitchFamily="34" charset="0"/>
      <p:regular r:id="rId43"/>
      <p:bold r:id="rId44"/>
    </p:embeddedFont>
    <p:embeddedFont>
      <p:font typeface="Montserrat" panose="00000500000000000000" pitchFamily="2" charset="0"/>
      <p:regular r:id="rId45"/>
      <p:bold r:id="rId46"/>
      <p:italic r:id="rId47"/>
      <p:boldItalic r:id="rId48"/>
    </p:embeddedFont>
    <p:embeddedFont>
      <p:font typeface="Montserrat ExtraBold" panose="00000900000000000000" pitchFamily="2" charset="0"/>
      <p:bold r:id="rId49"/>
      <p:boldItalic r:id="rId50"/>
    </p:embeddedFont>
    <p:embeddedFont>
      <p:font typeface="Montserrat Light" panose="00000400000000000000" pitchFamily="2" charset="0"/>
      <p:regular r:id="rId51"/>
      <p:bold r:id="rId52"/>
      <p:italic r:id="rId53"/>
      <p:boldItalic r:id="rId54"/>
    </p:embeddedFont>
    <p:embeddedFont>
      <p:font typeface="noto sans" panose="020B0502040504020204" pitchFamily="34" charset="0"/>
      <p:regular r:id="rId55"/>
      <p:bold r:id="rId56"/>
      <p:italic r:id="rId57"/>
      <p:boldItalic r:id="rId58"/>
    </p:embeddedFont>
    <p:embeddedFont>
      <p:font typeface="Open Sans" panose="020B060603050402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guide id="3" orient="horz" pos="2527" userDrawn="1">
          <p15:clr>
            <a:srgbClr val="000000"/>
          </p15:clr>
        </p15:guide>
        <p15:guide id="4" orient="horz" pos="2119" userDrawn="1">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DC8A65-E77F-412B-8E0F-8E43A5647466}">
  <a:tblStyle styleId="{15DC8A65-E77F-412B-8E0F-8E43A5647466}"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5CF0FAB1-A7DA-47DA-B6BE-FEEDC0958A93}"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71" autoAdjust="0"/>
    <p:restoredTop sz="94660"/>
  </p:normalViewPr>
  <p:slideViewPr>
    <p:cSldViewPr snapToGrid="0">
      <p:cViewPr varScale="1">
        <p:scale>
          <a:sx n="73" d="100"/>
          <a:sy n="73" d="100"/>
        </p:scale>
        <p:origin x="1224" y="40"/>
      </p:cViewPr>
      <p:guideLst>
        <p:guide orient="horz" pos="1620"/>
        <p:guide pos="2880"/>
        <p:guide orient="horz" pos="2527"/>
        <p:guide orient="horz" pos="211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a Cavalie" userId="07f162ecb51ac9bf" providerId="LiveId" clId="{0E3B7D61-E588-40B4-BB12-40ED51434DA7}"/>
    <pc:docChg chg="undo custSel modSld">
      <pc:chgData name="Cecilia Cavalie" userId="07f162ecb51ac9bf" providerId="LiveId" clId="{0E3B7D61-E588-40B4-BB12-40ED51434DA7}" dt="2024-05-10T16:25:18" v="1" actId="1076"/>
      <pc:docMkLst>
        <pc:docMk/>
      </pc:docMkLst>
      <pc:sldChg chg="modSp mod">
        <pc:chgData name="Cecilia Cavalie" userId="07f162ecb51ac9bf" providerId="LiveId" clId="{0E3B7D61-E588-40B4-BB12-40ED51434DA7}" dt="2024-05-10T16:25:18" v="1" actId="1076"/>
        <pc:sldMkLst>
          <pc:docMk/>
          <pc:sldMk cId="3690366875" sldId="256"/>
        </pc:sldMkLst>
        <pc:picChg chg="mod">
          <ac:chgData name="Cecilia Cavalie" userId="07f162ecb51ac9bf" providerId="LiveId" clId="{0E3B7D61-E588-40B4-BB12-40ED51434DA7}" dt="2024-05-10T16:25:18" v="1" actId="1076"/>
          <ac:picMkLst>
            <pc:docMk/>
            <pc:sldMk cId="3690366875" sldId="256"/>
            <ac:picMk id="4" creationId="{58EBD11A-4B6B-4F49-B3FA-F9D51D3A01D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1" name="Google Shape;59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2" name="Google Shape;59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946756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672125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736459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a:extLst>
            <a:ext uri="{FF2B5EF4-FFF2-40B4-BE49-F238E27FC236}">
              <a16:creationId xmlns:a16="http://schemas.microsoft.com/office/drawing/2014/main" id="{03BE06FD-9A68-3D49-149E-6A1AD80F788A}"/>
            </a:ext>
          </a:extLst>
        </p:cNvPr>
        <p:cNvGrpSpPr/>
        <p:nvPr/>
      </p:nvGrpSpPr>
      <p:grpSpPr>
        <a:xfrm>
          <a:off x="0" y="0"/>
          <a:ext cx="0" cy="0"/>
          <a:chOff x="0" y="0"/>
          <a:chExt cx="0" cy="0"/>
        </a:xfrm>
      </p:grpSpPr>
      <p:sp>
        <p:nvSpPr>
          <p:cNvPr id="775" name="Google Shape;775;p16:notes">
            <a:extLst>
              <a:ext uri="{FF2B5EF4-FFF2-40B4-BE49-F238E27FC236}">
                <a16:creationId xmlns:a16="http://schemas.microsoft.com/office/drawing/2014/main" id="{991EF2F5-4C93-B73D-C178-9ABB53C940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16:notes">
            <a:extLst>
              <a:ext uri="{FF2B5EF4-FFF2-40B4-BE49-F238E27FC236}">
                <a16:creationId xmlns:a16="http://schemas.microsoft.com/office/drawing/2014/main" id="{51735D29-E500-96D1-2FFB-1A10C0F4FA0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296950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4fffebda2a_2_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4fffebda2a_2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543097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500440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6" name="Google Shape;89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634938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a:extLst>
            <a:ext uri="{FF2B5EF4-FFF2-40B4-BE49-F238E27FC236}">
              <a16:creationId xmlns:a16="http://schemas.microsoft.com/office/drawing/2014/main" id="{9106DC2B-3E44-F820-AE9B-C2703D68E474}"/>
            </a:ext>
          </a:extLst>
        </p:cNvPr>
        <p:cNvGrpSpPr/>
        <p:nvPr/>
      </p:nvGrpSpPr>
      <p:grpSpPr>
        <a:xfrm>
          <a:off x="0" y="0"/>
          <a:ext cx="0" cy="0"/>
          <a:chOff x="0" y="0"/>
          <a:chExt cx="0" cy="0"/>
        </a:xfrm>
      </p:grpSpPr>
      <p:sp>
        <p:nvSpPr>
          <p:cNvPr id="775" name="Google Shape;775;p16:notes">
            <a:extLst>
              <a:ext uri="{FF2B5EF4-FFF2-40B4-BE49-F238E27FC236}">
                <a16:creationId xmlns:a16="http://schemas.microsoft.com/office/drawing/2014/main" id="{9E419CB0-677F-E0AF-1481-16CBD4093D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16:notes">
            <a:extLst>
              <a:ext uri="{FF2B5EF4-FFF2-40B4-BE49-F238E27FC236}">
                <a16:creationId xmlns:a16="http://schemas.microsoft.com/office/drawing/2014/main" id="{8E33B2DB-4F8E-1DD5-2674-B864AFF2FC1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407270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1" name="Google Shape;59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500524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a:extLst>
            <a:ext uri="{FF2B5EF4-FFF2-40B4-BE49-F238E27FC236}">
              <a16:creationId xmlns:a16="http://schemas.microsoft.com/office/drawing/2014/main" id="{9106DC2B-3E44-F820-AE9B-C2703D68E474}"/>
            </a:ext>
          </a:extLst>
        </p:cNvPr>
        <p:cNvGrpSpPr/>
        <p:nvPr/>
      </p:nvGrpSpPr>
      <p:grpSpPr>
        <a:xfrm>
          <a:off x="0" y="0"/>
          <a:ext cx="0" cy="0"/>
          <a:chOff x="0" y="0"/>
          <a:chExt cx="0" cy="0"/>
        </a:xfrm>
      </p:grpSpPr>
      <p:sp>
        <p:nvSpPr>
          <p:cNvPr id="775" name="Google Shape;775;p16:notes">
            <a:extLst>
              <a:ext uri="{FF2B5EF4-FFF2-40B4-BE49-F238E27FC236}">
                <a16:creationId xmlns:a16="http://schemas.microsoft.com/office/drawing/2014/main" id="{9E419CB0-677F-E0AF-1481-16CBD4093D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16:notes">
            <a:extLst>
              <a:ext uri="{FF2B5EF4-FFF2-40B4-BE49-F238E27FC236}">
                <a16:creationId xmlns:a16="http://schemas.microsoft.com/office/drawing/2014/main" id="{8E33B2DB-4F8E-1DD5-2674-B864AFF2FC1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732201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3986b2f31d_1_7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g23986b2f31d_1_7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3986b2f31d_1_7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g23986b2f31d_1_7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978199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82665ba2f5_0_0:notes"/>
          <p:cNvSpPr>
            <a:spLocks noGrp="1" noRot="1" noChangeAspect="1"/>
          </p:cNvSpPr>
          <p:nvPr>
            <p:ph type="sldImg" idx="2"/>
          </p:nvPr>
        </p:nvSpPr>
        <p:spPr>
          <a:xfrm>
            <a:off x="422275" y="1243013"/>
            <a:ext cx="5965825" cy="3355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82665ba2f5_0_0:notes"/>
          <p:cNvSpPr txBox="1">
            <a:spLocks noGrp="1"/>
          </p:cNvSpPr>
          <p:nvPr>
            <p:ph type="body" idx="1"/>
          </p:nvPr>
        </p:nvSpPr>
        <p:spPr>
          <a:xfrm>
            <a:off x="681038" y="4784835"/>
            <a:ext cx="5448300" cy="391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g282665ba2f5_0_0:notes"/>
          <p:cNvSpPr txBox="1">
            <a:spLocks noGrp="1"/>
          </p:cNvSpPr>
          <p:nvPr>
            <p:ph type="sldNum" idx="12"/>
          </p:nvPr>
        </p:nvSpPr>
        <p:spPr>
          <a:xfrm>
            <a:off x="3857636" y="9443662"/>
            <a:ext cx="2951100" cy="498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CH"/>
              <a:t>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82665ba2f5_0_17:notes"/>
          <p:cNvSpPr>
            <a:spLocks noGrp="1" noRot="1" noChangeAspect="1"/>
          </p:cNvSpPr>
          <p:nvPr>
            <p:ph type="sldImg" idx="2"/>
          </p:nvPr>
        </p:nvSpPr>
        <p:spPr>
          <a:xfrm>
            <a:off x="422275" y="1243013"/>
            <a:ext cx="5965825" cy="3355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82665ba2f5_0_17:notes"/>
          <p:cNvSpPr txBox="1">
            <a:spLocks noGrp="1"/>
          </p:cNvSpPr>
          <p:nvPr>
            <p:ph type="body" idx="1"/>
          </p:nvPr>
        </p:nvSpPr>
        <p:spPr>
          <a:xfrm>
            <a:off x="681038" y="4784835"/>
            <a:ext cx="5448300" cy="391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g282665ba2f5_0_17:notes"/>
          <p:cNvSpPr txBox="1">
            <a:spLocks noGrp="1"/>
          </p:cNvSpPr>
          <p:nvPr>
            <p:ph type="sldNum" idx="12"/>
          </p:nvPr>
        </p:nvSpPr>
        <p:spPr>
          <a:xfrm>
            <a:off x="3857636" y="9443662"/>
            <a:ext cx="2951100" cy="498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CH"/>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82665ba2f5_0_77:notes"/>
          <p:cNvSpPr>
            <a:spLocks noGrp="1" noRot="1" noChangeAspect="1"/>
          </p:cNvSpPr>
          <p:nvPr>
            <p:ph type="sldImg" idx="2"/>
          </p:nvPr>
        </p:nvSpPr>
        <p:spPr>
          <a:xfrm>
            <a:off x="422275" y="1243013"/>
            <a:ext cx="5965825" cy="3355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82665ba2f5_0_77:notes"/>
          <p:cNvSpPr txBox="1">
            <a:spLocks noGrp="1"/>
          </p:cNvSpPr>
          <p:nvPr>
            <p:ph type="body" idx="1"/>
          </p:nvPr>
        </p:nvSpPr>
        <p:spPr>
          <a:xfrm>
            <a:off x="681038" y="4784835"/>
            <a:ext cx="5448300" cy="391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g282665ba2f5_0_77:notes"/>
          <p:cNvSpPr txBox="1">
            <a:spLocks noGrp="1"/>
          </p:cNvSpPr>
          <p:nvPr>
            <p:ph type="sldNum" idx="12"/>
          </p:nvPr>
        </p:nvSpPr>
        <p:spPr>
          <a:xfrm>
            <a:off x="3857636" y="9443662"/>
            <a:ext cx="2951100" cy="498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H"/>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82665ba2f5_0_687:notes"/>
          <p:cNvSpPr>
            <a:spLocks noGrp="1" noRot="1" noChangeAspect="1"/>
          </p:cNvSpPr>
          <p:nvPr>
            <p:ph type="sldImg" idx="2"/>
          </p:nvPr>
        </p:nvSpPr>
        <p:spPr>
          <a:xfrm>
            <a:off x="422275" y="1243013"/>
            <a:ext cx="5965825" cy="3355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82665ba2f5_0_687:notes"/>
          <p:cNvSpPr txBox="1">
            <a:spLocks noGrp="1"/>
          </p:cNvSpPr>
          <p:nvPr>
            <p:ph type="body" idx="1"/>
          </p:nvPr>
        </p:nvSpPr>
        <p:spPr>
          <a:xfrm>
            <a:off x="681038" y="4784835"/>
            <a:ext cx="5448300" cy="391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g282665ba2f5_0_687:notes"/>
          <p:cNvSpPr txBox="1">
            <a:spLocks noGrp="1"/>
          </p:cNvSpPr>
          <p:nvPr>
            <p:ph type="sldNum" idx="12"/>
          </p:nvPr>
        </p:nvSpPr>
        <p:spPr>
          <a:xfrm>
            <a:off x="3857636" y="9443662"/>
            <a:ext cx="2951100" cy="498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H"/>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1" name="Google Shape;73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82665ba2f5_0_729:notes"/>
          <p:cNvSpPr>
            <a:spLocks noGrp="1" noRot="1" noChangeAspect="1"/>
          </p:cNvSpPr>
          <p:nvPr>
            <p:ph type="sldImg" idx="2"/>
          </p:nvPr>
        </p:nvSpPr>
        <p:spPr>
          <a:xfrm>
            <a:off x="422275" y="1243013"/>
            <a:ext cx="5965825" cy="3355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82665ba2f5_0_729:notes"/>
          <p:cNvSpPr txBox="1">
            <a:spLocks noGrp="1"/>
          </p:cNvSpPr>
          <p:nvPr>
            <p:ph type="body" idx="1"/>
          </p:nvPr>
        </p:nvSpPr>
        <p:spPr>
          <a:xfrm>
            <a:off x="681038" y="4784835"/>
            <a:ext cx="5448300" cy="3915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g282665ba2f5_0_729:notes"/>
          <p:cNvSpPr txBox="1">
            <a:spLocks noGrp="1"/>
          </p:cNvSpPr>
          <p:nvPr>
            <p:ph type="sldNum" idx="12"/>
          </p:nvPr>
        </p:nvSpPr>
        <p:spPr>
          <a:xfrm>
            <a:off x="3857636" y="9443662"/>
            <a:ext cx="2951100" cy="498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CH"/>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2" name="Google Shape;59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182954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
    <p:spTree>
      <p:nvGrpSpPr>
        <p:cNvPr id="1" name="Shape 9"/>
        <p:cNvGrpSpPr/>
        <p:nvPr/>
      </p:nvGrpSpPr>
      <p:grpSpPr>
        <a:xfrm>
          <a:off x="0" y="0"/>
          <a:ext cx="0" cy="0"/>
          <a:chOff x="0" y="0"/>
          <a:chExt cx="0" cy="0"/>
        </a:xfrm>
      </p:grpSpPr>
      <p:sp>
        <p:nvSpPr>
          <p:cNvPr id="36" name="Google Shape;36;p2"/>
          <p:cNvSpPr/>
          <p:nvPr/>
        </p:nvSpPr>
        <p:spPr>
          <a:xfrm>
            <a:off x="8206965" y="4306809"/>
            <a:ext cx="606220" cy="643388"/>
          </a:xfrm>
          <a:custGeom>
            <a:avLst/>
            <a:gdLst/>
            <a:ahLst/>
            <a:cxnLst/>
            <a:rect l="l" t="t" r="r" b="b"/>
            <a:pathLst>
              <a:path w="20372" h="20037" extrusionOk="0">
                <a:moveTo>
                  <a:pt x="20371" y="1"/>
                </a:moveTo>
                <a:lnTo>
                  <a:pt x="0" y="9991"/>
                </a:lnTo>
                <a:lnTo>
                  <a:pt x="20371" y="20037"/>
                </a:lnTo>
                <a:lnTo>
                  <a:pt x="20371" y="1"/>
                </a:lnTo>
                <a:close/>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6;p1">
            <a:extLst>
              <a:ext uri="{FF2B5EF4-FFF2-40B4-BE49-F238E27FC236}">
                <a16:creationId xmlns:a16="http://schemas.microsoft.com/office/drawing/2014/main" id="{555D4DCA-B3E0-6DF7-57B1-DB1C74941F3A}"/>
              </a:ext>
            </a:extLst>
          </p:cNvPr>
          <p:cNvSpPr txBox="1">
            <a:spLocks noGrp="1"/>
          </p:cNvSpPr>
          <p:nvPr>
            <p:ph type="title"/>
          </p:nvPr>
        </p:nvSpPr>
        <p:spPr>
          <a:xfrm>
            <a:off x="431800" y="411163"/>
            <a:ext cx="82804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Abadi" panose="020B0604020104020204" pitchFamily="34" charset="0"/>
                <a:ea typeface="Abadi" panose="020B0604020104020204" pitchFamily="34" charset="0"/>
                <a:cs typeface="Abadi" panose="020B0604020104020204" pitchFamily="34" charset="0"/>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dirty="0"/>
          </a:p>
        </p:txBody>
      </p:sp>
      <p:sp>
        <p:nvSpPr>
          <p:cNvPr id="3" name="Google Shape;7;p1">
            <a:extLst>
              <a:ext uri="{FF2B5EF4-FFF2-40B4-BE49-F238E27FC236}">
                <a16:creationId xmlns:a16="http://schemas.microsoft.com/office/drawing/2014/main" id="{4E0D9E0D-AD2A-4C58-B187-EF62B414D5C4}"/>
              </a:ext>
            </a:extLst>
          </p:cNvPr>
          <p:cNvSpPr txBox="1">
            <a:spLocks noGrp="1"/>
          </p:cNvSpPr>
          <p:nvPr>
            <p:ph idx="1"/>
          </p:nvPr>
        </p:nvSpPr>
        <p:spPr>
          <a:xfrm>
            <a:off x="431800" y="1298314"/>
            <a:ext cx="82804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chemeClr val="accent1"/>
              </a:buClr>
              <a:buSzPts val="2200"/>
              <a:buFont typeface="Montserrat Light"/>
              <a:buChar char="◂"/>
              <a:defRPr sz="1400" b="0" i="0" u="none" strike="noStrike" cap="none">
                <a:solidFill>
                  <a:srgbClr val="434343"/>
                </a:solidFill>
                <a:latin typeface="Abadi Extra Light" panose="020B0204020104020204" pitchFamily="34" charset="0"/>
                <a:ea typeface="Abadi Extra Light" panose="020B0204020104020204" pitchFamily="34" charset="0"/>
                <a:cs typeface="Abadi Extra Light" panose="020B0204020104020204" pitchFamily="34" charset="0"/>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CFE2F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A4C2F4"/>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dirty="0"/>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424"/>
        <p:cNvGrpSpPr/>
        <p:nvPr/>
      </p:nvGrpSpPr>
      <p:grpSpPr>
        <a:xfrm>
          <a:off x="0" y="0"/>
          <a:ext cx="0" cy="0"/>
          <a:chOff x="0" y="0"/>
          <a:chExt cx="0" cy="0"/>
        </a:xfrm>
      </p:grpSpPr>
      <p:grpSp>
        <p:nvGrpSpPr>
          <p:cNvPr id="425" name="Google Shape;425;p13"/>
          <p:cNvGrpSpPr/>
          <p:nvPr/>
        </p:nvGrpSpPr>
        <p:grpSpPr>
          <a:xfrm rot="5400000" flipH="1">
            <a:off x="3265455" y="-1885434"/>
            <a:ext cx="3995656" cy="7766544"/>
            <a:chOff x="4894945" y="-11"/>
            <a:chExt cx="4251603" cy="5146815"/>
          </a:xfrm>
        </p:grpSpPr>
        <p:sp>
          <p:nvSpPr>
            <p:cNvPr id="426" name="Google Shape;426;p13"/>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13"/>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13"/>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13"/>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13"/>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13"/>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13"/>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13"/>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13"/>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13"/>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13"/>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13"/>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13"/>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13"/>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13"/>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13"/>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13"/>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13"/>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13"/>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13"/>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13"/>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13"/>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13"/>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13"/>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13"/>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13"/>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13"/>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13"/>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13"/>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13"/>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13"/>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13"/>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13"/>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13"/>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13"/>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13"/>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62" name="Google Shape;462;p13"/>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463" name="Google Shape;463;p13"/>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464" name="Google Shape;464;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‹Nº›</a:t>
            </a:fld>
            <a:endParaRPr/>
          </a:p>
        </p:txBody>
      </p:sp>
      <p:sp>
        <p:nvSpPr>
          <p:cNvPr id="465" name="Google Shape;465;p13"/>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6"/>
        <p:cNvGrpSpPr/>
        <p:nvPr/>
      </p:nvGrpSpPr>
      <p:grpSpPr>
        <a:xfrm>
          <a:off x="0" y="0"/>
          <a:ext cx="0" cy="0"/>
          <a:chOff x="0" y="0"/>
          <a:chExt cx="0" cy="0"/>
        </a:xfrm>
      </p:grpSpPr>
      <p:grpSp>
        <p:nvGrpSpPr>
          <p:cNvPr id="467" name="Google Shape;467;p14"/>
          <p:cNvGrpSpPr/>
          <p:nvPr/>
        </p:nvGrpSpPr>
        <p:grpSpPr>
          <a:xfrm>
            <a:off x="6714243" y="3860093"/>
            <a:ext cx="2429755" cy="1286711"/>
            <a:chOff x="6714243" y="3860093"/>
            <a:chExt cx="2429755" cy="1286711"/>
          </a:xfrm>
        </p:grpSpPr>
        <p:sp>
          <p:nvSpPr>
            <p:cNvPr id="468" name="Google Shape;468;p1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1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1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1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1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1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1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1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1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1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1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1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80" name="Google Shape;480;p14"/>
          <p:cNvGrpSpPr/>
          <p:nvPr/>
        </p:nvGrpSpPr>
        <p:grpSpPr>
          <a:xfrm>
            <a:off x="892" y="-11"/>
            <a:ext cx="3037586" cy="2252645"/>
            <a:chOff x="892" y="-11"/>
            <a:chExt cx="3037586" cy="2252645"/>
          </a:xfrm>
        </p:grpSpPr>
        <p:sp>
          <p:nvSpPr>
            <p:cNvPr id="481" name="Google Shape;481;p1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1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1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1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1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1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1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1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1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1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1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1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1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1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1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1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1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1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1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1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1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1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1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4" name="Google Shape;504;p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5"/>
        <p:cNvGrpSpPr/>
        <p:nvPr/>
      </p:nvGrpSpPr>
      <p:grpSpPr>
        <a:xfrm>
          <a:off x="0" y="0"/>
          <a:ext cx="0" cy="0"/>
          <a:chOff x="0" y="0"/>
          <a:chExt cx="0" cy="0"/>
        </a:xfrm>
      </p:grpSpPr>
      <p:grpSp>
        <p:nvGrpSpPr>
          <p:cNvPr id="506" name="Google Shape;506;p15"/>
          <p:cNvGrpSpPr/>
          <p:nvPr/>
        </p:nvGrpSpPr>
        <p:grpSpPr>
          <a:xfrm>
            <a:off x="4283712" y="3856784"/>
            <a:ext cx="4860277" cy="1286730"/>
            <a:chOff x="4283712" y="3856784"/>
            <a:chExt cx="4860277" cy="1286730"/>
          </a:xfrm>
        </p:grpSpPr>
        <p:sp>
          <p:nvSpPr>
            <p:cNvPr id="507" name="Google Shape;507;p15"/>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15"/>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15"/>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15"/>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15"/>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15"/>
            <p:cNvSpPr/>
            <p:nvPr/>
          </p:nvSpPr>
          <p:spPr>
            <a:xfrm rot="10800000">
              <a:off x="7322086"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15"/>
            <p:cNvSpPr/>
            <p:nvPr/>
          </p:nvSpPr>
          <p:spPr>
            <a:xfrm rot="10800000">
              <a:off x="6714259"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15"/>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15"/>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15"/>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15"/>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15"/>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15"/>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15"/>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15"/>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15"/>
            <p:cNvSpPr/>
            <p:nvPr/>
          </p:nvSpPr>
          <p:spPr>
            <a:xfrm rot="10800000">
              <a:off x="7322086"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15"/>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15"/>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15"/>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15"/>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15"/>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15"/>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9" name="Google Shape;529;p15"/>
          <p:cNvSpPr txBox="1">
            <a:spLocks noGrp="1"/>
          </p:cNvSpPr>
          <p:nvPr>
            <p:ph type="body" idx="1"/>
          </p:nvPr>
        </p:nvSpPr>
        <p:spPr>
          <a:xfrm>
            <a:off x="457200" y="4101500"/>
            <a:ext cx="3539700" cy="5196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360"/>
              </a:spcBef>
              <a:spcAft>
                <a:spcPts val="0"/>
              </a:spcAft>
              <a:buSzPts val="1600"/>
              <a:buNone/>
              <a:defRPr sz="1600"/>
            </a:lvl1pPr>
          </a:lstStyle>
          <a:p>
            <a:endParaRPr/>
          </a:p>
        </p:txBody>
      </p:sp>
      <p:sp>
        <p:nvSpPr>
          <p:cNvPr id="530" name="Google Shape;530;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‹Nº›</a:t>
            </a:fld>
            <a:endParaRPr/>
          </a:p>
        </p:txBody>
      </p:sp>
      <p:grpSp>
        <p:nvGrpSpPr>
          <p:cNvPr id="531" name="Google Shape;531;p15"/>
          <p:cNvGrpSpPr/>
          <p:nvPr/>
        </p:nvGrpSpPr>
        <p:grpSpPr>
          <a:xfrm>
            <a:off x="892" y="-11"/>
            <a:ext cx="5467280" cy="1287607"/>
            <a:chOff x="892" y="-11"/>
            <a:chExt cx="5467280" cy="1287607"/>
          </a:xfrm>
        </p:grpSpPr>
        <p:sp>
          <p:nvSpPr>
            <p:cNvPr id="532" name="Google Shape;532;p1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1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15"/>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1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15"/>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15"/>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1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1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1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1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1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1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1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15"/>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15"/>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1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15"/>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15"/>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15"/>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1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1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1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15"/>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15"/>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15"/>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15"/>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15"/>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15"/>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A8CD72-73D8-46EB-9E35-DDF48FDDEFEA}" type="datetimeFigureOut">
              <a:rPr lang="es-PE" smtClean="0"/>
              <a:t>10/05/2024</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1AA3092B-D9E9-492A-B171-173597385F63}" type="slidenum">
              <a:rPr lang="es-PE" smtClean="0"/>
              <a:t>‹Nº›</a:t>
            </a:fld>
            <a:endParaRPr lang="es-PE"/>
          </a:p>
        </p:txBody>
      </p:sp>
    </p:spTree>
    <p:extLst>
      <p:ext uri="{BB962C8B-B14F-4D97-AF65-F5344CB8AC3E}">
        <p14:creationId xmlns:p14="http://schemas.microsoft.com/office/powerpoint/2010/main" val="364737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15"/>
        <p:cNvGrpSpPr/>
        <p:nvPr/>
      </p:nvGrpSpPr>
      <p:grpSpPr>
        <a:xfrm>
          <a:off x="0" y="0"/>
          <a:ext cx="0" cy="0"/>
          <a:chOff x="0" y="0"/>
          <a:chExt cx="0" cy="0"/>
        </a:xfrm>
      </p:grpSpPr>
      <p:sp>
        <p:nvSpPr>
          <p:cNvPr id="129" name="Google Shape;129;p3"/>
          <p:cNvSpPr txBox="1">
            <a:spLocks noGrp="1"/>
          </p:cNvSpPr>
          <p:nvPr>
            <p:ph type="title"/>
          </p:nvPr>
        </p:nvSpPr>
        <p:spPr>
          <a:xfrm flipH="1">
            <a:off x="951875" y="765150"/>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30" name="Google Shape;130;p3"/>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131" name="Google Shape;131;p3"/>
          <p:cNvSpPr txBox="1">
            <a:spLocks noGrp="1"/>
          </p:cNvSpPr>
          <p:nvPr>
            <p:ph type="body" idx="2"/>
          </p:nvPr>
        </p:nvSpPr>
        <p:spPr>
          <a:xfrm flipH="1">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71"/>
        <p:cNvGrpSpPr/>
        <p:nvPr/>
      </p:nvGrpSpPr>
      <p:grpSpPr>
        <a:xfrm>
          <a:off x="0" y="0"/>
          <a:ext cx="0" cy="0"/>
          <a:chOff x="0" y="0"/>
          <a:chExt cx="0" cy="0"/>
        </a:xfrm>
      </p:grpSpPr>
      <p:sp>
        <p:nvSpPr>
          <p:cNvPr id="172" name="Google Shape;172;p5"/>
          <p:cNvSpPr txBox="1">
            <a:spLocks noGrp="1"/>
          </p:cNvSpPr>
          <p:nvPr>
            <p:ph type="body" idx="1"/>
          </p:nvPr>
        </p:nvSpPr>
        <p:spPr>
          <a:xfrm>
            <a:off x="2483425" y="1512850"/>
            <a:ext cx="5497800" cy="29856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sz="3000" i="1"/>
            </a:lvl1pPr>
            <a:lvl2pPr marL="914400" lvl="1" indent="-419100" algn="l">
              <a:lnSpc>
                <a:spcPct val="100000"/>
              </a:lnSpc>
              <a:spcBef>
                <a:spcPts val="0"/>
              </a:spcBef>
              <a:spcAft>
                <a:spcPts val="0"/>
              </a:spcAft>
              <a:buSzPts val="3000"/>
              <a:buChar char="◂"/>
              <a:defRPr sz="3000" i="1"/>
            </a:lvl2pPr>
            <a:lvl3pPr marL="1371600" lvl="2" indent="-419100" algn="l">
              <a:lnSpc>
                <a:spcPct val="100000"/>
              </a:lnSpc>
              <a:spcBef>
                <a:spcPts val="0"/>
              </a:spcBef>
              <a:spcAft>
                <a:spcPts val="0"/>
              </a:spcAft>
              <a:buSzPts val="3000"/>
              <a:buChar char="◂"/>
              <a:defRPr sz="3000" i="1"/>
            </a:lvl3pPr>
            <a:lvl4pPr marL="1828800" lvl="3" indent="-419100" algn="l">
              <a:lnSpc>
                <a:spcPct val="100000"/>
              </a:lnSpc>
              <a:spcBef>
                <a:spcPts val="0"/>
              </a:spcBef>
              <a:spcAft>
                <a:spcPts val="0"/>
              </a:spcAft>
              <a:buSzPts val="3000"/>
              <a:buChar char="◂"/>
              <a:defRPr sz="3000" i="1"/>
            </a:lvl4pPr>
            <a:lvl5pPr marL="2286000" lvl="4" indent="-419100" algn="l">
              <a:lnSpc>
                <a:spcPct val="100000"/>
              </a:lnSpc>
              <a:spcBef>
                <a:spcPts val="0"/>
              </a:spcBef>
              <a:spcAft>
                <a:spcPts val="0"/>
              </a:spcAft>
              <a:buSzPts val="3000"/>
              <a:buChar char="○"/>
              <a:defRPr sz="3000" i="1"/>
            </a:lvl5pPr>
            <a:lvl6pPr marL="2743200" lvl="5" indent="-419100" algn="l">
              <a:lnSpc>
                <a:spcPct val="100000"/>
              </a:lnSpc>
              <a:spcBef>
                <a:spcPts val="0"/>
              </a:spcBef>
              <a:spcAft>
                <a:spcPts val="0"/>
              </a:spcAft>
              <a:buSzPts val="3000"/>
              <a:buChar char="■"/>
              <a:defRPr sz="3000" i="1"/>
            </a:lvl6pPr>
            <a:lvl7pPr marL="3200400" lvl="6" indent="-419100" algn="l">
              <a:lnSpc>
                <a:spcPct val="100000"/>
              </a:lnSpc>
              <a:spcBef>
                <a:spcPts val="0"/>
              </a:spcBef>
              <a:spcAft>
                <a:spcPts val="0"/>
              </a:spcAft>
              <a:buSzPts val="3000"/>
              <a:buChar char="●"/>
              <a:defRPr sz="3000" i="1"/>
            </a:lvl7pPr>
            <a:lvl8pPr marL="3657600" lvl="7" indent="-419100" algn="l">
              <a:lnSpc>
                <a:spcPct val="100000"/>
              </a:lnSpc>
              <a:spcBef>
                <a:spcPts val="0"/>
              </a:spcBef>
              <a:spcAft>
                <a:spcPts val="0"/>
              </a:spcAft>
              <a:buSzPts val="3000"/>
              <a:buChar char="○"/>
              <a:defRPr sz="3000" i="1"/>
            </a:lvl8pPr>
            <a:lvl9pPr marL="4114800" lvl="8" indent="-419100" algn="l">
              <a:lnSpc>
                <a:spcPct val="100000"/>
              </a:lnSpc>
              <a:spcBef>
                <a:spcPts val="0"/>
              </a:spcBef>
              <a:spcAft>
                <a:spcPts val="0"/>
              </a:spcAft>
              <a:buSzPts val="3000"/>
              <a:buChar char="■"/>
              <a:defRPr sz="3000" i="1"/>
            </a:lvl9pPr>
          </a:lstStyle>
          <a:p>
            <a:endParaRPr/>
          </a:p>
        </p:txBody>
      </p:sp>
      <p:sp>
        <p:nvSpPr>
          <p:cNvPr id="173" name="Google Shape;173;p5"/>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18"/>
        <p:cNvGrpSpPr/>
        <p:nvPr/>
      </p:nvGrpSpPr>
      <p:grpSpPr>
        <a:xfrm>
          <a:off x="0" y="0"/>
          <a:ext cx="0" cy="0"/>
          <a:chOff x="0" y="0"/>
          <a:chExt cx="0" cy="0"/>
        </a:xfrm>
      </p:grpSpPr>
      <p:sp>
        <p:nvSpPr>
          <p:cNvPr id="219" name="Google Shape;219;p6"/>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20" name="Google Shape;220;p6"/>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221" name="Google Shape;221;p6"/>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222" name="Google Shape;222;p6"/>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223" name="Google Shape;223;p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37"/>
        <p:cNvGrpSpPr/>
        <p:nvPr/>
      </p:nvGrpSpPr>
      <p:grpSpPr>
        <a:xfrm>
          <a:off x="0" y="0"/>
          <a:ext cx="0" cy="0"/>
          <a:chOff x="0" y="0"/>
          <a:chExt cx="0" cy="0"/>
        </a:xfrm>
      </p:grpSpPr>
      <p:sp>
        <p:nvSpPr>
          <p:cNvPr id="238" name="Google Shape;238;p7"/>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39" name="Google Shape;239;p7"/>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240" name="Google Shape;240;p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78"/>
        <p:cNvGrpSpPr/>
        <p:nvPr/>
      </p:nvGrpSpPr>
      <p:grpSpPr>
        <a:xfrm>
          <a:off x="0" y="0"/>
          <a:ext cx="0" cy="0"/>
          <a:chOff x="0" y="0"/>
          <a:chExt cx="0" cy="0"/>
        </a:xfrm>
      </p:grpSpPr>
      <p:sp>
        <p:nvSpPr>
          <p:cNvPr id="279" name="Google Shape;279;p8"/>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80" name="Google Shape;280;p8"/>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281" name="Google Shape;281;p8"/>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fld id="{E4621FC3-23CE-410C-A637-CC922D70E664}" type="datetime6">
              <a:rPr lang="en-US" smtClean="0"/>
              <a:t>May 24</a:t>
            </a:fld>
            <a:endParaRPr/>
          </a:p>
        </p:txBody>
      </p:sp>
      <p:sp>
        <p:nvSpPr>
          <p:cNvPr id="282" name="Google Shape;282;p8"/>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83" name="Google Shape;283;p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330"/>
        <p:cNvGrpSpPr/>
        <p:nvPr/>
      </p:nvGrpSpPr>
      <p:grpSpPr>
        <a:xfrm>
          <a:off x="0" y="0"/>
          <a:ext cx="0" cy="0"/>
          <a:chOff x="0" y="0"/>
          <a:chExt cx="0" cy="0"/>
        </a:xfrm>
      </p:grpSpPr>
      <p:sp>
        <p:nvSpPr>
          <p:cNvPr id="331" name="Google Shape;331;p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1">
  <p:cSld name="TITLE_2">
    <p:spTree>
      <p:nvGrpSpPr>
        <p:cNvPr id="1" name="Shape 375"/>
        <p:cNvGrpSpPr/>
        <p:nvPr/>
      </p:nvGrpSpPr>
      <p:grpSpPr>
        <a:xfrm>
          <a:off x="0" y="0"/>
          <a:ext cx="0" cy="0"/>
          <a:chOff x="0" y="0"/>
          <a:chExt cx="0" cy="0"/>
        </a:xfrm>
      </p:grpSpPr>
      <p:sp>
        <p:nvSpPr>
          <p:cNvPr id="376" name="Google Shape;376;p11"/>
          <p:cNvSpPr/>
          <p:nvPr/>
        </p:nvSpPr>
        <p:spPr>
          <a:xfrm>
            <a:off x="8206965" y="4306809"/>
            <a:ext cx="606220" cy="643388"/>
          </a:xfrm>
          <a:custGeom>
            <a:avLst/>
            <a:gdLst/>
            <a:ahLst/>
            <a:cxnLst/>
            <a:rect l="l" t="t" r="r" b="b"/>
            <a:pathLst>
              <a:path w="20372" h="20037" extrusionOk="0">
                <a:moveTo>
                  <a:pt x="20371" y="1"/>
                </a:moveTo>
                <a:lnTo>
                  <a:pt x="0" y="9991"/>
                </a:lnTo>
                <a:lnTo>
                  <a:pt x="20371" y="20037"/>
                </a:lnTo>
                <a:lnTo>
                  <a:pt x="20371" y="1"/>
                </a:lnTo>
                <a:close/>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421"/>
        <p:cNvGrpSpPr/>
        <p:nvPr/>
      </p:nvGrpSpPr>
      <p:grpSpPr>
        <a:xfrm>
          <a:off x="0" y="0"/>
          <a:ext cx="0" cy="0"/>
          <a:chOff x="0" y="0"/>
          <a:chExt cx="0" cy="0"/>
        </a:xfrm>
      </p:grpSpPr>
      <p:sp>
        <p:nvSpPr>
          <p:cNvPr id="422" name="Google Shape;422;p12"/>
          <p:cNvSpPr txBox="1">
            <a:spLocks noGrp="1"/>
          </p:cNvSpPr>
          <p:nvPr>
            <p:ph type="ctrTitle"/>
          </p:nvPr>
        </p:nvSpPr>
        <p:spPr>
          <a:xfrm>
            <a:off x="685800" y="1659550"/>
            <a:ext cx="4252500" cy="1159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3600"/>
              <a:buNone/>
              <a:defRPr sz="3600">
                <a:solidFill>
                  <a:srgbClr val="FFFFFF"/>
                </a:solidFill>
              </a:defRPr>
            </a:lvl1pPr>
            <a:lvl2pPr lvl="1" algn="l">
              <a:lnSpc>
                <a:spcPct val="100000"/>
              </a:lnSpc>
              <a:spcBef>
                <a:spcPts val="0"/>
              </a:spcBef>
              <a:spcAft>
                <a:spcPts val="0"/>
              </a:spcAft>
              <a:buClr>
                <a:srgbClr val="FFFFFF"/>
              </a:buClr>
              <a:buSzPts val="3600"/>
              <a:buNone/>
              <a:defRPr sz="3600">
                <a:solidFill>
                  <a:srgbClr val="FFFFFF"/>
                </a:solidFill>
              </a:defRPr>
            </a:lvl2pPr>
            <a:lvl3pPr lvl="2" algn="l">
              <a:lnSpc>
                <a:spcPct val="100000"/>
              </a:lnSpc>
              <a:spcBef>
                <a:spcPts val="0"/>
              </a:spcBef>
              <a:spcAft>
                <a:spcPts val="0"/>
              </a:spcAft>
              <a:buClr>
                <a:srgbClr val="FFFFFF"/>
              </a:buClr>
              <a:buSzPts val="3600"/>
              <a:buNone/>
              <a:defRPr sz="3600">
                <a:solidFill>
                  <a:srgbClr val="FFFFFF"/>
                </a:solidFill>
              </a:defRPr>
            </a:lvl3pPr>
            <a:lvl4pPr lvl="3" algn="l">
              <a:lnSpc>
                <a:spcPct val="100000"/>
              </a:lnSpc>
              <a:spcBef>
                <a:spcPts val="0"/>
              </a:spcBef>
              <a:spcAft>
                <a:spcPts val="0"/>
              </a:spcAft>
              <a:buClr>
                <a:srgbClr val="FFFFFF"/>
              </a:buClr>
              <a:buSzPts val="3600"/>
              <a:buNone/>
              <a:defRPr sz="3600">
                <a:solidFill>
                  <a:srgbClr val="FFFFFF"/>
                </a:solidFill>
              </a:defRPr>
            </a:lvl4pPr>
            <a:lvl5pPr lvl="4" algn="l">
              <a:lnSpc>
                <a:spcPct val="100000"/>
              </a:lnSpc>
              <a:spcBef>
                <a:spcPts val="0"/>
              </a:spcBef>
              <a:spcAft>
                <a:spcPts val="0"/>
              </a:spcAft>
              <a:buClr>
                <a:srgbClr val="FFFFFF"/>
              </a:buClr>
              <a:buSzPts val="3600"/>
              <a:buNone/>
              <a:defRPr sz="3600">
                <a:solidFill>
                  <a:srgbClr val="FFFFFF"/>
                </a:solidFill>
              </a:defRPr>
            </a:lvl5pPr>
            <a:lvl6pPr lvl="5" algn="l">
              <a:lnSpc>
                <a:spcPct val="100000"/>
              </a:lnSpc>
              <a:spcBef>
                <a:spcPts val="0"/>
              </a:spcBef>
              <a:spcAft>
                <a:spcPts val="0"/>
              </a:spcAft>
              <a:buClr>
                <a:srgbClr val="FFFFFF"/>
              </a:buClr>
              <a:buSzPts val="3600"/>
              <a:buNone/>
              <a:defRPr sz="3600">
                <a:solidFill>
                  <a:srgbClr val="FFFFFF"/>
                </a:solidFill>
              </a:defRPr>
            </a:lvl6pPr>
            <a:lvl7pPr lvl="6" algn="l">
              <a:lnSpc>
                <a:spcPct val="100000"/>
              </a:lnSpc>
              <a:spcBef>
                <a:spcPts val="0"/>
              </a:spcBef>
              <a:spcAft>
                <a:spcPts val="0"/>
              </a:spcAft>
              <a:buClr>
                <a:srgbClr val="FFFFFF"/>
              </a:buClr>
              <a:buSzPts val="3600"/>
              <a:buNone/>
              <a:defRPr sz="3600">
                <a:solidFill>
                  <a:srgbClr val="FFFFFF"/>
                </a:solidFill>
              </a:defRPr>
            </a:lvl7pPr>
            <a:lvl8pPr lvl="7" algn="l">
              <a:lnSpc>
                <a:spcPct val="100000"/>
              </a:lnSpc>
              <a:spcBef>
                <a:spcPts val="0"/>
              </a:spcBef>
              <a:spcAft>
                <a:spcPts val="0"/>
              </a:spcAft>
              <a:buClr>
                <a:srgbClr val="FFFFFF"/>
              </a:buClr>
              <a:buSzPts val="3600"/>
              <a:buNone/>
              <a:defRPr sz="3600">
                <a:solidFill>
                  <a:srgbClr val="FFFFFF"/>
                </a:solidFill>
              </a:defRPr>
            </a:lvl8pPr>
            <a:lvl9pPr lvl="8" algn="l">
              <a:lnSpc>
                <a:spcPct val="100000"/>
              </a:lnSpc>
              <a:spcBef>
                <a:spcPts val="0"/>
              </a:spcBef>
              <a:spcAft>
                <a:spcPts val="0"/>
              </a:spcAft>
              <a:buClr>
                <a:srgbClr val="FFFFFF"/>
              </a:buClr>
              <a:buSzPts val="3600"/>
              <a:buNone/>
              <a:defRPr sz="3600">
                <a:solidFill>
                  <a:srgbClr val="FFFFFF"/>
                </a:solidFill>
              </a:defRPr>
            </a:lvl9pPr>
          </a:lstStyle>
          <a:p>
            <a:endParaRPr/>
          </a:p>
        </p:txBody>
      </p:sp>
      <p:sp>
        <p:nvSpPr>
          <p:cNvPr id="423" name="Google Shape;423;p12"/>
          <p:cNvSpPr txBox="1">
            <a:spLocks noGrp="1"/>
          </p:cNvSpPr>
          <p:nvPr>
            <p:ph type="subTitle" idx="1"/>
          </p:nvPr>
        </p:nvSpPr>
        <p:spPr>
          <a:xfrm>
            <a:off x="685800" y="2687652"/>
            <a:ext cx="4252500" cy="7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200"/>
              <a:buNone/>
              <a:defRPr>
                <a:solidFill>
                  <a:schemeClr val="dk2"/>
                </a:solidFill>
              </a:defRPr>
            </a:lvl1pPr>
            <a:lvl2pPr lvl="1" algn="l">
              <a:lnSpc>
                <a:spcPct val="100000"/>
              </a:lnSpc>
              <a:spcBef>
                <a:spcPts val="0"/>
              </a:spcBef>
              <a:spcAft>
                <a:spcPts val="0"/>
              </a:spcAft>
              <a:buClr>
                <a:schemeClr val="dk2"/>
              </a:buClr>
              <a:buSzPts val="3000"/>
              <a:buNone/>
              <a:defRPr sz="3000">
                <a:solidFill>
                  <a:schemeClr val="dk2"/>
                </a:solidFill>
              </a:defRPr>
            </a:lvl2pPr>
            <a:lvl3pPr lvl="2" algn="l">
              <a:lnSpc>
                <a:spcPct val="100000"/>
              </a:lnSpc>
              <a:spcBef>
                <a:spcPts val="0"/>
              </a:spcBef>
              <a:spcAft>
                <a:spcPts val="0"/>
              </a:spcAft>
              <a:buClr>
                <a:schemeClr val="dk2"/>
              </a:buClr>
              <a:buSzPts val="3000"/>
              <a:buNone/>
              <a:defRPr sz="3000">
                <a:solidFill>
                  <a:schemeClr val="dk2"/>
                </a:solidFill>
              </a:defRPr>
            </a:lvl3pPr>
            <a:lvl4pPr lvl="3" algn="l">
              <a:lnSpc>
                <a:spcPct val="100000"/>
              </a:lnSpc>
              <a:spcBef>
                <a:spcPts val="0"/>
              </a:spcBef>
              <a:spcAft>
                <a:spcPts val="0"/>
              </a:spcAft>
              <a:buClr>
                <a:schemeClr val="dk2"/>
              </a:buClr>
              <a:buSzPts val="3000"/>
              <a:buNone/>
              <a:defRPr sz="3000">
                <a:solidFill>
                  <a:schemeClr val="dk2"/>
                </a:solidFill>
              </a:defRPr>
            </a:lvl4pPr>
            <a:lvl5pPr lvl="4" algn="l">
              <a:lnSpc>
                <a:spcPct val="100000"/>
              </a:lnSpc>
              <a:spcBef>
                <a:spcPts val="0"/>
              </a:spcBef>
              <a:spcAft>
                <a:spcPts val="0"/>
              </a:spcAft>
              <a:buClr>
                <a:schemeClr val="dk2"/>
              </a:buClr>
              <a:buSzPts val="3000"/>
              <a:buNone/>
              <a:defRPr sz="3000">
                <a:solidFill>
                  <a:schemeClr val="dk2"/>
                </a:solidFill>
              </a:defRPr>
            </a:lvl5pPr>
            <a:lvl6pPr lvl="5" algn="l">
              <a:lnSpc>
                <a:spcPct val="100000"/>
              </a:lnSpc>
              <a:spcBef>
                <a:spcPts val="0"/>
              </a:spcBef>
              <a:spcAft>
                <a:spcPts val="0"/>
              </a:spcAft>
              <a:buClr>
                <a:schemeClr val="dk2"/>
              </a:buClr>
              <a:buSzPts val="3000"/>
              <a:buNone/>
              <a:defRPr sz="3000">
                <a:solidFill>
                  <a:schemeClr val="dk2"/>
                </a:solidFill>
              </a:defRPr>
            </a:lvl6pPr>
            <a:lvl7pPr lvl="6" algn="l">
              <a:lnSpc>
                <a:spcPct val="100000"/>
              </a:lnSpc>
              <a:spcBef>
                <a:spcPts val="0"/>
              </a:spcBef>
              <a:spcAft>
                <a:spcPts val="0"/>
              </a:spcAft>
              <a:buClr>
                <a:schemeClr val="dk2"/>
              </a:buClr>
              <a:buSzPts val="3000"/>
              <a:buNone/>
              <a:defRPr sz="3000">
                <a:solidFill>
                  <a:schemeClr val="dk2"/>
                </a:solidFill>
              </a:defRPr>
            </a:lvl7pPr>
            <a:lvl8pPr lvl="7" algn="l">
              <a:lnSpc>
                <a:spcPct val="100000"/>
              </a:lnSpc>
              <a:spcBef>
                <a:spcPts val="0"/>
              </a:spcBef>
              <a:spcAft>
                <a:spcPts val="0"/>
              </a:spcAft>
              <a:buClr>
                <a:schemeClr val="dk2"/>
              </a:buClr>
              <a:buSzPts val="3000"/>
              <a:buNone/>
              <a:defRPr sz="3000">
                <a:solidFill>
                  <a:schemeClr val="dk2"/>
                </a:solidFill>
              </a:defRPr>
            </a:lvl8pPr>
            <a:lvl9pPr lvl="8" algn="l">
              <a:lnSpc>
                <a:spcPct val="100000"/>
              </a:lnSpc>
              <a:spcBef>
                <a:spcPts val="0"/>
              </a:spcBef>
              <a:spcAft>
                <a:spcPts val="0"/>
              </a:spcAft>
              <a:buClr>
                <a:schemeClr val="dk2"/>
              </a:buClr>
              <a:buSzPts val="3000"/>
              <a:buNone/>
              <a:defRPr sz="3000">
                <a:solidFill>
                  <a:schemeClr val="dk2"/>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Ref idx="1001">
        <a:schemeClr val="bg1"/>
      </p:bgRef>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31800" y="411163"/>
            <a:ext cx="82804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dirty="0"/>
          </a:p>
        </p:txBody>
      </p:sp>
      <p:sp>
        <p:nvSpPr>
          <p:cNvPr id="7" name="Google Shape;7;p1"/>
          <p:cNvSpPr txBox="1">
            <a:spLocks noGrp="1"/>
          </p:cNvSpPr>
          <p:nvPr>
            <p:ph type="body" idx="1"/>
          </p:nvPr>
        </p:nvSpPr>
        <p:spPr>
          <a:xfrm>
            <a:off x="431800" y="1298314"/>
            <a:ext cx="82804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CFE2F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A4C2F4"/>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dirty="0"/>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‹Nº›</a:t>
            </a:fld>
            <a:endParaRPr/>
          </a:p>
        </p:txBody>
      </p:sp>
      <p:pic>
        <p:nvPicPr>
          <p:cNvPr id="2" name="Picture 1" descr="A close up of a logo&#10;&#10;Description automatically generated">
            <a:extLst>
              <a:ext uri="{FF2B5EF4-FFF2-40B4-BE49-F238E27FC236}">
                <a16:creationId xmlns:a16="http://schemas.microsoft.com/office/drawing/2014/main" id="{0A3EBA51-6457-4E5F-6895-10A752E9C027}"/>
              </a:ext>
            </a:extLst>
          </p:cNvPr>
          <p:cNvPicPr>
            <a:picLocks noChangeAspect="1"/>
          </p:cNvPicPr>
          <p:nvPr userDrawn="1"/>
        </p:nvPicPr>
        <p:blipFill>
          <a:blip r:embed="rId15"/>
          <a:stretch>
            <a:fillRect/>
          </a:stretch>
        </p:blipFill>
        <p:spPr>
          <a:xfrm>
            <a:off x="431800" y="4747578"/>
            <a:ext cx="1098235" cy="291782"/>
          </a:xfrm>
          <a:prstGeom prst="rect">
            <a:avLst/>
          </a:prstGeom>
        </p:spPr>
      </p:pic>
    </p:spTree>
  </p:cSld>
  <p:clrMap bg1="lt1" tx1="dk1" bg2="lt2" tx2="dk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 id="2147483661" r:id="rId12"/>
    <p:sldLayoutId id="2147483663" r:id="rId13"/>
  </p:sldLayoutIdLst>
  <p:transition>
    <p:fade thruBlk="1"/>
  </p:transition>
  <p:hf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badi" panose="020B0604020104020204" pitchFamily="34" charset="0"/>
          <a:ea typeface="Abadi" panose="020B0604020104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72" userDrawn="1">
          <p15:clr>
            <a:srgbClr val="F26B43"/>
          </p15:clr>
        </p15:guide>
        <p15:guide id="3" pos="5488" userDrawn="1">
          <p15:clr>
            <a:srgbClr val="F26B43"/>
          </p15:clr>
        </p15:guide>
        <p15:guide id="4" orient="horz" pos="259" userDrawn="1">
          <p15:clr>
            <a:srgbClr val="F26B43"/>
          </p15:clr>
        </p15:guide>
        <p15:guide id="5" orient="horz" pos="298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6.jpg"/><Relationship Id="rId7" Type="http://schemas.openxmlformats.org/officeDocument/2006/relationships/hyperlink" Target="http://www.youtube.com/watch?v=kw32b9A807E" TargetMode="External"/><Relationship Id="rId12"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9.jpg"/><Relationship Id="rId11" Type="http://schemas.openxmlformats.org/officeDocument/2006/relationships/image" Target="../media/image42.png"/><Relationship Id="rId5" Type="http://schemas.openxmlformats.org/officeDocument/2006/relationships/image" Target="../media/image68.jpg"/><Relationship Id="rId10" Type="http://schemas.openxmlformats.org/officeDocument/2006/relationships/image" Target="../media/image71.png"/><Relationship Id="rId4" Type="http://schemas.openxmlformats.org/officeDocument/2006/relationships/image" Target="../media/image67.jpg"/><Relationship Id="rId9" Type="http://schemas.openxmlformats.org/officeDocument/2006/relationships/hyperlink" Target="https://www.youtube.com/watch?v=kw32b9A807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74.jpeg"/><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76.jpeg"/></Relationships>
</file>

<file path=ppt/slides/_rels/slide13.xml.rels><?xml version="1.0" encoding="UTF-8" standalone="yes"?>
<Relationships xmlns="http://schemas.openxmlformats.org/package/2006/relationships"><Relationship Id="rId8" Type="http://schemas.openxmlformats.org/officeDocument/2006/relationships/hyperlink" Target="https://youtu.be/YJvqNXbV_tA" TargetMode="External"/><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s://youtu.be/tVg3zXhl-_o" TargetMode="External"/><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g"/><Relationship Id="rId7"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84.png"/><Relationship Id="rId11" Type="http://schemas.openxmlformats.org/officeDocument/2006/relationships/image" Target="../media/image7.png"/><Relationship Id="rId5" Type="http://schemas.openxmlformats.org/officeDocument/2006/relationships/image" Target="../media/image83.jpg"/><Relationship Id="rId10" Type="http://schemas.openxmlformats.org/officeDocument/2006/relationships/image" Target="../media/image88.png"/><Relationship Id="rId4" Type="http://schemas.openxmlformats.org/officeDocument/2006/relationships/image" Target="../media/image82.jpg"/><Relationship Id="rId9" Type="http://schemas.openxmlformats.org/officeDocument/2006/relationships/image" Target="../media/image87.png"/></Relationships>
</file>

<file path=ppt/slides/_rels/slide1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9.png"/><Relationship Id="rId7"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s://youtu.be/YJvqNXbV_tA" TargetMode="External"/><Relationship Id="rId5" Type="http://schemas.openxmlformats.org/officeDocument/2006/relationships/image" Target="../media/image91.png"/><Relationship Id="rId10" Type="http://schemas.openxmlformats.org/officeDocument/2006/relationships/image" Target="../media/image7.png"/><Relationship Id="rId4" Type="http://schemas.openxmlformats.org/officeDocument/2006/relationships/image" Target="../media/image90.jpg"/><Relationship Id="rId9" Type="http://schemas.openxmlformats.org/officeDocument/2006/relationships/image" Target="../media/image93.png"/></Relationships>
</file>

<file path=ppt/slides/_rels/slide16.xml.rels><?xml version="1.0" encoding="UTF-8" standalone="yes"?>
<Relationships xmlns="http://schemas.openxmlformats.org/package/2006/relationships"><Relationship Id="rId3" Type="http://schemas.openxmlformats.org/officeDocument/2006/relationships/hyperlink" Target="https://youtu.be/YJvqNXbV_tA"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94.pn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105.png"/><Relationship Id="rId18" Type="http://schemas.openxmlformats.org/officeDocument/2006/relationships/image" Target="../media/image110.png"/><Relationship Id="rId26" Type="http://schemas.openxmlformats.org/officeDocument/2006/relationships/image" Target="../media/image118.png"/><Relationship Id="rId3" Type="http://schemas.openxmlformats.org/officeDocument/2006/relationships/image" Target="../media/image95.jpg"/><Relationship Id="rId21" Type="http://schemas.openxmlformats.org/officeDocument/2006/relationships/image" Target="../media/image113.png"/><Relationship Id="rId7" Type="http://schemas.openxmlformats.org/officeDocument/2006/relationships/image" Target="../media/image99.png"/><Relationship Id="rId12" Type="http://schemas.openxmlformats.org/officeDocument/2006/relationships/image" Target="../media/image104.svg"/><Relationship Id="rId17" Type="http://schemas.openxmlformats.org/officeDocument/2006/relationships/image" Target="../media/image109.png"/><Relationship Id="rId25" Type="http://schemas.openxmlformats.org/officeDocument/2006/relationships/image" Target="../media/image117.png"/><Relationship Id="rId2" Type="http://schemas.openxmlformats.org/officeDocument/2006/relationships/notesSlide" Target="../notesSlides/notesSlide15.xml"/><Relationship Id="rId16" Type="http://schemas.openxmlformats.org/officeDocument/2006/relationships/image" Target="../media/image108.png"/><Relationship Id="rId20" Type="http://schemas.openxmlformats.org/officeDocument/2006/relationships/image" Target="../media/image112.svg"/><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103.png"/><Relationship Id="rId24" Type="http://schemas.openxmlformats.org/officeDocument/2006/relationships/image" Target="../media/image116.png"/><Relationship Id="rId5" Type="http://schemas.openxmlformats.org/officeDocument/2006/relationships/image" Target="../media/image97.png"/><Relationship Id="rId15" Type="http://schemas.openxmlformats.org/officeDocument/2006/relationships/image" Target="../media/image107.png"/><Relationship Id="rId23" Type="http://schemas.openxmlformats.org/officeDocument/2006/relationships/image" Target="../media/image115.png"/><Relationship Id="rId10" Type="http://schemas.openxmlformats.org/officeDocument/2006/relationships/image" Target="../media/image102.svg"/><Relationship Id="rId19" Type="http://schemas.openxmlformats.org/officeDocument/2006/relationships/image" Target="../media/image111.png"/><Relationship Id="rId4" Type="http://schemas.openxmlformats.org/officeDocument/2006/relationships/image" Target="../media/image96.jpg"/><Relationship Id="rId9" Type="http://schemas.openxmlformats.org/officeDocument/2006/relationships/image" Target="../media/image101.png"/><Relationship Id="rId14" Type="http://schemas.openxmlformats.org/officeDocument/2006/relationships/image" Target="../media/image106.png"/><Relationship Id="rId22" Type="http://schemas.openxmlformats.org/officeDocument/2006/relationships/image" Target="../media/image114.svg"/></Relationships>
</file>

<file path=ppt/slides/_rels/slide18.xml.rels><?xml version="1.0" encoding="UTF-8" standalone="yes"?>
<Relationships xmlns="http://schemas.openxmlformats.org/package/2006/relationships"><Relationship Id="rId8" Type="http://schemas.openxmlformats.org/officeDocument/2006/relationships/image" Target="../media/image122.jpg"/><Relationship Id="rId3" Type="http://schemas.openxmlformats.org/officeDocument/2006/relationships/hyperlink" Target="https://youtu.be/YJvqNXbV_tA" TargetMode="External"/><Relationship Id="rId7" Type="http://schemas.openxmlformats.org/officeDocument/2006/relationships/image" Target="../media/image121.jpg"/><Relationship Id="rId12"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20.jpg"/><Relationship Id="rId11" Type="http://schemas.openxmlformats.org/officeDocument/2006/relationships/image" Target="../media/image125.jpg"/><Relationship Id="rId5" Type="http://schemas.openxmlformats.org/officeDocument/2006/relationships/image" Target="../media/image119.jpg"/><Relationship Id="rId10" Type="http://schemas.openxmlformats.org/officeDocument/2006/relationships/image" Target="../media/image124.jpg"/><Relationship Id="rId4" Type="http://schemas.openxmlformats.org/officeDocument/2006/relationships/image" Target="../media/image80.png"/><Relationship Id="rId9" Type="http://schemas.openxmlformats.org/officeDocument/2006/relationships/image" Target="../media/image123.jpg"/></Relationships>
</file>

<file path=ppt/slides/_rels/slide19.xml.rels><?xml version="1.0" encoding="UTF-8" standalone="yes"?>
<Relationships xmlns="http://schemas.openxmlformats.org/package/2006/relationships"><Relationship Id="rId3" Type="http://schemas.openxmlformats.org/officeDocument/2006/relationships/hyperlink" Target="https://youtu.be/YJvqNXbV_tA"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13dhFflQi2k"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3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hyperlink" Target="https://youtu.be/YJvqNXbV_tA"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hyperlink" Target="https://youtu.be/YJvqNXbV_tA"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hyperlink" Target="https://youtu.be/8dNd0NCIC9s" TargetMode="External"/><Relationship Id="rId4" Type="http://schemas.openxmlformats.org/officeDocument/2006/relationships/image" Target="../media/image133.png"/></Relationships>
</file>

<file path=ppt/slides/_rels/slide29.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34.jpg"/><Relationship Id="rId7" Type="http://schemas.openxmlformats.org/officeDocument/2006/relationships/image" Target="../media/image138.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37.png"/><Relationship Id="rId5" Type="http://schemas.openxmlformats.org/officeDocument/2006/relationships/image" Target="../media/image136.svg"/><Relationship Id="rId10" Type="http://schemas.openxmlformats.org/officeDocument/2006/relationships/image" Target="../media/image7.png"/><Relationship Id="rId4" Type="http://schemas.openxmlformats.org/officeDocument/2006/relationships/image" Target="../media/image135.png"/><Relationship Id="rId9" Type="http://schemas.openxmlformats.org/officeDocument/2006/relationships/image" Target="../media/image14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notesSlide" Target="../notesSlides/notesSlide1.xml"/><Relationship Id="rId16" Type="http://schemas.openxmlformats.org/officeDocument/2006/relationships/image" Target="../media/image21.png"/><Relationship Id="rId20"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35.png"/><Relationship Id="rId3" Type="http://schemas.openxmlformats.org/officeDocument/2006/relationships/image" Target="../media/image25.jpg"/><Relationship Id="rId7" Type="http://schemas.openxmlformats.org/officeDocument/2006/relationships/image" Target="../media/image29.jpg"/><Relationship Id="rId12" Type="http://schemas.openxmlformats.org/officeDocument/2006/relationships/image" Target="../media/image3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jpg"/><Relationship Id="rId11" Type="http://schemas.openxmlformats.org/officeDocument/2006/relationships/image" Target="../media/image33.jpg"/><Relationship Id="rId5" Type="http://schemas.openxmlformats.org/officeDocument/2006/relationships/image" Target="../media/image27.jpg"/><Relationship Id="rId10" Type="http://schemas.openxmlformats.org/officeDocument/2006/relationships/image" Target="../media/image32.jpg"/><Relationship Id="rId4" Type="http://schemas.openxmlformats.org/officeDocument/2006/relationships/image" Target="../media/image26.jpg"/><Relationship Id="rId9" Type="http://schemas.openxmlformats.org/officeDocument/2006/relationships/image" Target="../media/image31.jpg"/><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hyperlink" Target="http://www.youtube.com/watch?v=GJsaCA1HERc" TargetMode="External"/><Relationship Id="rId7" Type="http://schemas.openxmlformats.org/officeDocument/2006/relationships/image" Target="../media/image38.jpg"/><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7.jpg"/><Relationship Id="rId11" Type="http://schemas.openxmlformats.org/officeDocument/2006/relationships/image" Target="../media/image42.png"/><Relationship Id="rId5" Type="http://schemas.openxmlformats.org/officeDocument/2006/relationships/hyperlink" Target="https://www.youtube.com/watch?v=GJsaCA1HERc&amp;t=1s" TargetMode="External"/><Relationship Id="rId10" Type="http://schemas.openxmlformats.org/officeDocument/2006/relationships/image" Target="../media/image41.jpg"/><Relationship Id="rId4" Type="http://schemas.openxmlformats.org/officeDocument/2006/relationships/image" Target="../media/image36.jpg"/><Relationship Id="rId9" Type="http://schemas.openxmlformats.org/officeDocument/2006/relationships/image" Target="../media/image40.jpg"/></Relationships>
</file>

<file path=ppt/slides/_rels/slide6.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6.jpg"/><Relationship Id="rId11" Type="http://schemas.openxmlformats.org/officeDocument/2006/relationships/image" Target="../media/image7.png"/><Relationship Id="rId5" Type="http://schemas.openxmlformats.org/officeDocument/2006/relationships/image" Target="../media/image45.jpg"/><Relationship Id="rId10" Type="http://schemas.openxmlformats.org/officeDocument/2006/relationships/image" Target="../media/image49.png"/><Relationship Id="rId4" Type="http://schemas.openxmlformats.org/officeDocument/2006/relationships/image" Target="../media/image44.jpg"/><Relationship Id="rId9" Type="http://schemas.openxmlformats.org/officeDocument/2006/relationships/image" Target="../media/image40.jpg"/></Relationships>
</file>

<file path=ppt/slides/_rels/slide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3.jpg"/><Relationship Id="rId11" Type="http://schemas.openxmlformats.org/officeDocument/2006/relationships/image" Target="../media/image7.png"/><Relationship Id="rId5" Type="http://schemas.openxmlformats.org/officeDocument/2006/relationships/image" Target="../media/image52.jpg"/><Relationship Id="rId10" Type="http://schemas.openxmlformats.org/officeDocument/2006/relationships/image" Target="../media/image57.png"/><Relationship Id="rId4" Type="http://schemas.openxmlformats.org/officeDocument/2006/relationships/image" Target="../media/image51.jpg"/><Relationship Id="rId9" Type="http://schemas.openxmlformats.org/officeDocument/2006/relationships/image" Target="../media/image56.jp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8.jpg"/><Relationship Id="rId7"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image" Target="../media/image59.jpg"/></Relationships>
</file>

<file path=ppt/slides/_rels/slide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5.png"/><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png">
            <a:extLst>
              <a:ext uri="{FF2B5EF4-FFF2-40B4-BE49-F238E27FC236}">
                <a16:creationId xmlns:a16="http://schemas.microsoft.com/office/drawing/2014/main" id="{58EBD11A-4B6B-4F49-B3FA-F9D51D3A01D5}"/>
              </a:ext>
            </a:extLst>
          </p:cNvPr>
          <p:cNvPicPr>
            <a:picLocks noChangeAspect="1"/>
          </p:cNvPicPr>
          <p:nvPr/>
        </p:nvPicPr>
        <p:blipFill>
          <a:blip r:embed="rId2"/>
          <a:stretch>
            <a:fillRect/>
          </a:stretch>
        </p:blipFill>
        <p:spPr>
          <a:xfrm>
            <a:off x="704052" y="-68020"/>
            <a:ext cx="7735895" cy="5211520"/>
          </a:xfrm>
          <a:prstGeom prst="rect">
            <a:avLst/>
          </a:prstGeom>
          <a:ln w="12700">
            <a:miter lim="400000"/>
          </a:ln>
        </p:spPr>
      </p:pic>
    </p:spTree>
    <p:extLst>
      <p:ext uri="{BB962C8B-B14F-4D97-AF65-F5344CB8AC3E}">
        <p14:creationId xmlns:p14="http://schemas.microsoft.com/office/powerpoint/2010/main" val="3690366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g282665ba2f5_0_729"/>
          <p:cNvPicPr preferRelativeResize="0"/>
          <p:nvPr/>
        </p:nvPicPr>
        <p:blipFill rotWithShape="1">
          <a:blip r:embed="rId3">
            <a:alphaModFix/>
          </a:blip>
          <a:srcRect l="11971" t="7763" b="7763"/>
          <a:stretch/>
        </p:blipFill>
        <p:spPr>
          <a:xfrm>
            <a:off x="-656" y="3121913"/>
            <a:ext cx="3156357" cy="2018850"/>
          </a:xfrm>
          <a:prstGeom prst="rect">
            <a:avLst/>
          </a:prstGeom>
          <a:noFill/>
          <a:ln>
            <a:noFill/>
          </a:ln>
        </p:spPr>
      </p:pic>
      <p:pic>
        <p:nvPicPr>
          <p:cNvPr id="274" name="Google Shape;274;g282665ba2f5_0_729"/>
          <p:cNvPicPr preferRelativeResize="0"/>
          <p:nvPr/>
        </p:nvPicPr>
        <p:blipFill rotWithShape="1">
          <a:blip r:embed="rId4">
            <a:alphaModFix/>
          </a:blip>
          <a:srcRect t="44737" r="16957" b="6846"/>
          <a:stretch/>
        </p:blipFill>
        <p:spPr>
          <a:xfrm>
            <a:off x="2964638" y="3124331"/>
            <a:ext cx="2590707" cy="2014011"/>
          </a:xfrm>
          <a:prstGeom prst="rect">
            <a:avLst/>
          </a:prstGeom>
          <a:noFill/>
          <a:ln>
            <a:noFill/>
          </a:ln>
        </p:spPr>
      </p:pic>
      <p:pic>
        <p:nvPicPr>
          <p:cNvPr id="275" name="Google Shape;275;g282665ba2f5_0_729"/>
          <p:cNvPicPr preferRelativeResize="0"/>
          <p:nvPr/>
        </p:nvPicPr>
        <p:blipFill rotWithShape="1">
          <a:blip r:embed="rId5">
            <a:alphaModFix/>
          </a:blip>
          <a:srcRect t="14808" b="11661"/>
          <a:stretch/>
        </p:blipFill>
        <p:spPr>
          <a:xfrm>
            <a:off x="5555494" y="3121763"/>
            <a:ext cx="3585657" cy="2019150"/>
          </a:xfrm>
          <a:prstGeom prst="rect">
            <a:avLst/>
          </a:prstGeom>
          <a:noFill/>
          <a:ln>
            <a:noFill/>
          </a:ln>
        </p:spPr>
      </p:pic>
      <p:sp>
        <p:nvSpPr>
          <p:cNvPr id="276" name="Google Shape;276;g282665ba2f5_0_729"/>
          <p:cNvSpPr txBox="1">
            <a:spLocks noGrp="1"/>
          </p:cNvSpPr>
          <p:nvPr>
            <p:ph type="sldNum" idx="12"/>
          </p:nvPr>
        </p:nvSpPr>
        <p:spPr>
          <a:xfrm>
            <a:off x="6457950" y="4767263"/>
            <a:ext cx="2057400" cy="273825"/>
          </a:xfrm>
          <a:prstGeom prst="rect">
            <a:avLst/>
          </a:prstGeom>
        </p:spPr>
        <p:txBody>
          <a:bodyPr spcFirstLastPara="1" wrap="square" lIns="68569" tIns="34275" rIns="68569" bIns="34275" anchor="ctr" anchorCtr="0">
            <a:noAutofit/>
          </a:bodyPr>
          <a:lstStyle/>
          <a:p>
            <a:fld id="{00000000-1234-1234-1234-123412341234}" type="slidenum">
              <a:rPr lang="fr-CH"/>
              <a:pPr/>
              <a:t>10</a:t>
            </a:fld>
            <a:endParaRPr/>
          </a:p>
        </p:txBody>
      </p:sp>
      <p:sp>
        <p:nvSpPr>
          <p:cNvPr id="277" name="Google Shape;277;g282665ba2f5_0_729"/>
          <p:cNvSpPr txBox="1"/>
          <p:nvPr/>
        </p:nvSpPr>
        <p:spPr>
          <a:xfrm>
            <a:off x="3718528" y="2657569"/>
            <a:ext cx="988425" cy="591927"/>
          </a:xfrm>
          <a:prstGeom prst="rect">
            <a:avLst/>
          </a:prstGeom>
          <a:noFill/>
          <a:ln>
            <a:noFill/>
          </a:ln>
        </p:spPr>
        <p:txBody>
          <a:bodyPr spcFirstLastPara="1" wrap="square" lIns="68569" tIns="34275" rIns="68569" bIns="34275" anchor="t" anchorCtr="0">
            <a:spAutoFit/>
          </a:bodyPr>
          <a:lstStyle/>
          <a:p>
            <a:pPr algn="ctr">
              <a:lnSpc>
                <a:spcPct val="90000"/>
              </a:lnSpc>
              <a:spcBef>
                <a:spcPts val="750"/>
              </a:spcBef>
              <a:buSzPts val="1100"/>
            </a:pPr>
            <a:r>
              <a:rPr lang="fr-CH" sz="975">
                <a:solidFill>
                  <a:srgbClr val="FFFFFF"/>
                </a:solidFill>
                <a:latin typeface="Montserrat"/>
                <a:ea typeface="Montserrat"/>
                <a:cs typeface="Montserrat"/>
                <a:sym typeface="Montserrat"/>
              </a:rPr>
              <a:t>Volleyball pitch</a:t>
            </a:r>
            <a:endParaRPr sz="975">
              <a:solidFill>
                <a:srgbClr val="FFFFFF"/>
              </a:solidFill>
              <a:latin typeface="Montserrat"/>
              <a:ea typeface="Montserrat"/>
              <a:cs typeface="Montserrat"/>
              <a:sym typeface="Montserrat"/>
            </a:endParaRPr>
          </a:p>
          <a:p>
            <a:pPr algn="ctr"/>
            <a:endParaRPr sz="975">
              <a:solidFill>
                <a:srgbClr val="FFFFFF"/>
              </a:solidFill>
              <a:latin typeface="Montserrat"/>
              <a:ea typeface="Montserrat"/>
              <a:cs typeface="Montserrat"/>
              <a:sym typeface="Montserrat"/>
            </a:endParaRPr>
          </a:p>
        </p:txBody>
      </p:sp>
      <p:sp>
        <p:nvSpPr>
          <p:cNvPr id="278" name="Google Shape;278;g282665ba2f5_0_729"/>
          <p:cNvSpPr txBox="1"/>
          <p:nvPr/>
        </p:nvSpPr>
        <p:spPr>
          <a:xfrm>
            <a:off x="2166104" y="2679731"/>
            <a:ext cx="1014525" cy="456890"/>
          </a:xfrm>
          <a:prstGeom prst="rect">
            <a:avLst/>
          </a:prstGeom>
          <a:noFill/>
          <a:ln>
            <a:noFill/>
          </a:ln>
        </p:spPr>
        <p:txBody>
          <a:bodyPr spcFirstLastPara="1" wrap="square" lIns="68569" tIns="34275" rIns="68569" bIns="34275" anchor="t" anchorCtr="0">
            <a:spAutoFit/>
          </a:bodyPr>
          <a:lstStyle/>
          <a:p>
            <a:pPr algn="ctr">
              <a:lnSpc>
                <a:spcPct val="90000"/>
              </a:lnSpc>
              <a:spcBef>
                <a:spcPts val="750"/>
              </a:spcBef>
              <a:buSzPts val="1100"/>
            </a:pPr>
            <a:r>
              <a:rPr lang="fr-CH" sz="975">
                <a:solidFill>
                  <a:srgbClr val="FFFFFF"/>
                </a:solidFill>
                <a:latin typeface="Montserrat"/>
                <a:ea typeface="Montserrat"/>
                <a:cs typeface="Montserrat"/>
                <a:sym typeface="Montserrat"/>
              </a:rPr>
              <a:t>Fire drill</a:t>
            </a:r>
            <a:endParaRPr sz="975">
              <a:solidFill>
                <a:srgbClr val="FFFFFF"/>
              </a:solidFill>
              <a:latin typeface="Montserrat"/>
              <a:ea typeface="Montserrat"/>
              <a:cs typeface="Montserrat"/>
              <a:sym typeface="Montserrat"/>
            </a:endParaRPr>
          </a:p>
          <a:p>
            <a:pPr algn="ctr"/>
            <a:endParaRPr sz="975">
              <a:solidFill>
                <a:srgbClr val="FFFFFF"/>
              </a:solidFill>
              <a:latin typeface="Montserrat"/>
              <a:ea typeface="Montserrat"/>
              <a:cs typeface="Montserrat"/>
              <a:sym typeface="Montserrat"/>
            </a:endParaRPr>
          </a:p>
        </p:txBody>
      </p:sp>
      <p:sp>
        <p:nvSpPr>
          <p:cNvPr id="279" name="Google Shape;279;g282665ba2f5_0_729"/>
          <p:cNvSpPr txBox="1"/>
          <p:nvPr/>
        </p:nvSpPr>
        <p:spPr>
          <a:xfrm>
            <a:off x="847922" y="2654888"/>
            <a:ext cx="988425" cy="591927"/>
          </a:xfrm>
          <a:prstGeom prst="rect">
            <a:avLst/>
          </a:prstGeom>
          <a:noFill/>
          <a:ln>
            <a:noFill/>
          </a:ln>
        </p:spPr>
        <p:txBody>
          <a:bodyPr spcFirstLastPara="1" wrap="square" lIns="68569" tIns="34275" rIns="68569" bIns="34275" anchor="t" anchorCtr="0">
            <a:spAutoFit/>
          </a:bodyPr>
          <a:lstStyle/>
          <a:p>
            <a:pPr algn="ctr">
              <a:lnSpc>
                <a:spcPct val="90000"/>
              </a:lnSpc>
              <a:spcBef>
                <a:spcPts val="750"/>
              </a:spcBef>
              <a:buSzPts val="1100"/>
            </a:pPr>
            <a:r>
              <a:rPr lang="fr-CH" sz="975">
                <a:solidFill>
                  <a:srgbClr val="FFFFFF"/>
                </a:solidFill>
                <a:latin typeface="Montserrat"/>
                <a:ea typeface="Montserrat"/>
                <a:cs typeface="Montserrat"/>
                <a:sym typeface="Montserrat"/>
              </a:rPr>
              <a:t>Emergency exit</a:t>
            </a:r>
            <a:endParaRPr sz="975">
              <a:solidFill>
                <a:srgbClr val="FFFFFF"/>
              </a:solidFill>
              <a:latin typeface="Montserrat"/>
              <a:ea typeface="Montserrat"/>
              <a:cs typeface="Montserrat"/>
              <a:sym typeface="Montserrat"/>
            </a:endParaRPr>
          </a:p>
          <a:p>
            <a:pPr algn="ctr"/>
            <a:endParaRPr sz="975">
              <a:solidFill>
                <a:srgbClr val="FFFFFF"/>
              </a:solidFill>
              <a:latin typeface="Montserrat"/>
              <a:ea typeface="Montserrat"/>
              <a:cs typeface="Montserrat"/>
              <a:sym typeface="Montserrat"/>
            </a:endParaRPr>
          </a:p>
        </p:txBody>
      </p:sp>
      <p:sp>
        <p:nvSpPr>
          <p:cNvPr id="280" name="Google Shape;280;g282665ba2f5_0_729"/>
          <p:cNvSpPr/>
          <p:nvPr/>
        </p:nvSpPr>
        <p:spPr>
          <a:xfrm>
            <a:off x="1636294" y="4749803"/>
            <a:ext cx="6274575" cy="393750"/>
          </a:xfrm>
          <a:prstGeom prst="round2SameRect">
            <a:avLst>
              <a:gd name="adj1" fmla="val 16667"/>
              <a:gd name="adj2" fmla="val 0"/>
            </a:avLst>
          </a:prstGeom>
          <a:solidFill>
            <a:srgbClr val="5C88B4"/>
          </a:solidFill>
          <a:ln>
            <a:noFill/>
          </a:ln>
        </p:spPr>
        <p:txBody>
          <a:bodyPr spcFirstLastPara="1" wrap="square" lIns="68569" tIns="34275" rIns="68569" bIns="34275" anchor="ctr" anchorCtr="0">
            <a:noAutofit/>
          </a:bodyPr>
          <a:lstStyle/>
          <a:p>
            <a:pPr algn="ctr">
              <a:buSzPts val="1400"/>
            </a:pPr>
            <a:r>
              <a:rPr lang="fr-CH" sz="2400" dirty="0">
                <a:solidFill>
                  <a:schemeClr val="lt1"/>
                </a:solidFill>
                <a:latin typeface="Open Sans"/>
                <a:ea typeface="Open Sans"/>
                <a:cs typeface="Open Sans"/>
                <a:sym typeface="Open Sans"/>
              </a:rPr>
              <a:t>3 </a:t>
            </a:r>
            <a:r>
              <a:rPr lang="fr-CH" sz="2400" dirty="0" err="1">
                <a:solidFill>
                  <a:schemeClr val="lt1"/>
                </a:solidFill>
                <a:latin typeface="Open Sans"/>
                <a:ea typeface="Open Sans"/>
                <a:cs typeface="Open Sans"/>
                <a:sym typeface="Open Sans"/>
              </a:rPr>
              <a:t>minutos</a:t>
            </a:r>
            <a:r>
              <a:rPr lang="fr-CH" sz="2400" dirty="0">
                <a:solidFill>
                  <a:schemeClr val="lt1"/>
                </a:solidFill>
                <a:latin typeface="Open Sans"/>
                <a:ea typeface="Open Sans"/>
                <a:cs typeface="Open Sans"/>
                <a:sym typeface="Open Sans"/>
              </a:rPr>
              <a:t> </a:t>
            </a:r>
            <a:r>
              <a:rPr lang="fr-CH" sz="2400" dirty="0" err="1">
                <a:solidFill>
                  <a:schemeClr val="lt1"/>
                </a:solidFill>
                <a:latin typeface="Open Sans"/>
                <a:ea typeface="Open Sans"/>
                <a:cs typeface="Open Sans"/>
                <a:sym typeface="Open Sans"/>
              </a:rPr>
              <a:t>del</a:t>
            </a:r>
            <a:r>
              <a:rPr lang="fr-CH" sz="2400" dirty="0">
                <a:solidFill>
                  <a:schemeClr val="lt1"/>
                </a:solidFill>
                <a:latin typeface="Open Sans"/>
                <a:ea typeface="Open Sans"/>
                <a:cs typeface="Open Sans"/>
                <a:sym typeface="Open Sans"/>
              </a:rPr>
              <a:t> </a:t>
            </a:r>
            <a:r>
              <a:rPr lang="fr-CH" sz="2400" dirty="0" err="1">
                <a:solidFill>
                  <a:schemeClr val="lt1"/>
                </a:solidFill>
                <a:latin typeface="Open Sans"/>
                <a:ea typeface="Open Sans"/>
                <a:cs typeface="Open Sans"/>
                <a:sym typeface="Open Sans"/>
              </a:rPr>
              <a:t>centro</a:t>
            </a:r>
            <a:r>
              <a:rPr lang="fr-CH" sz="2400" dirty="0">
                <a:solidFill>
                  <a:schemeClr val="lt1"/>
                </a:solidFill>
                <a:latin typeface="Open Sans"/>
                <a:ea typeface="Open Sans"/>
                <a:cs typeface="Open Sans"/>
                <a:sym typeface="Open Sans"/>
              </a:rPr>
              <a:t> </a:t>
            </a:r>
            <a:r>
              <a:rPr lang="fr-CH" sz="2400" dirty="0" err="1">
                <a:solidFill>
                  <a:schemeClr val="lt1"/>
                </a:solidFill>
                <a:latin typeface="Open Sans"/>
                <a:ea typeface="Open Sans"/>
                <a:cs typeface="Open Sans"/>
                <a:sym typeface="Open Sans"/>
              </a:rPr>
              <a:t>deportivo</a:t>
            </a:r>
            <a:endParaRPr sz="2400" dirty="0">
              <a:solidFill>
                <a:schemeClr val="lt1"/>
              </a:solidFill>
              <a:latin typeface="Open Sans"/>
              <a:ea typeface="Open Sans"/>
              <a:cs typeface="Open Sans"/>
              <a:sym typeface="Open Sans"/>
            </a:endParaRPr>
          </a:p>
        </p:txBody>
      </p:sp>
      <p:pic>
        <p:nvPicPr>
          <p:cNvPr id="281" name="Google Shape;281;g282665ba2f5_0_729"/>
          <p:cNvPicPr preferRelativeResize="0"/>
          <p:nvPr/>
        </p:nvPicPr>
        <p:blipFill rotWithShape="1">
          <a:blip r:embed="rId6">
            <a:alphaModFix/>
          </a:blip>
          <a:srcRect t="25643" b="8988"/>
          <a:stretch/>
        </p:blipFill>
        <p:spPr>
          <a:xfrm>
            <a:off x="5556919" y="3750"/>
            <a:ext cx="3585657" cy="3125251"/>
          </a:xfrm>
          <a:prstGeom prst="rect">
            <a:avLst/>
          </a:prstGeom>
          <a:noFill/>
          <a:ln>
            <a:noFill/>
          </a:ln>
        </p:spPr>
      </p:pic>
      <p:pic>
        <p:nvPicPr>
          <p:cNvPr id="282" name="Google Shape;282;g282665ba2f5_0_729" descr="Depuis le 15 Décembre 2017 la nouvelle salle Omnisports du Centre Sportif de Verbier est ouverte au public et propose une multitude d'activités à pratiquer à l'intérieur: 1 court de tennis, 2 terrains de squash, 1 mur de grimpe de 600 m2 et 2 blocs, 1 terrain omnisports.&#10;&#10;Infos complètes et réservations: http://bit.ly/2Cxa9fI&#10;Réalisation de la visite virtue: IB-Advantage - http://ib-advantage.com" title="Salle Omnisports du Centre Sportif Verbier">
            <a:hlinkClick r:id="rId7"/>
          </p:cNvPr>
          <p:cNvPicPr preferRelativeResize="0"/>
          <p:nvPr/>
        </p:nvPicPr>
        <p:blipFill>
          <a:blip r:embed="rId8">
            <a:alphaModFix/>
          </a:blip>
          <a:stretch>
            <a:fillRect/>
          </a:stretch>
        </p:blipFill>
        <p:spPr>
          <a:xfrm>
            <a:off x="-656" y="0"/>
            <a:ext cx="5556000" cy="3125250"/>
          </a:xfrm>
          <a:prstGeom prst="rect">
            <a:avLst/>
          </a:prstGeom>
          <a:noFill/>
          <a:ln>
            <a:noFill/>
          </a:ln>
          <a:effectLst>
            <a:outerShdw blurRad="57150" dist="19050" dir="5400000" algn="bl" rotWithShape="0">
              <a:srgbClr val="000000">
                <a:alpha val="50000"/>
              </a:srgbClr>
            </a:outerShdw>
          </a:effectLst>
        </p:spPr>
      </p:pic>
      <p:pic>
        <p:nvPicPr>
          <p:cNvPr id="283" name="Google Shape;283;g282665ba2f5_0_729">
            <a:hlinkClick r:id="rId9"/>
          </p:cNvPr>
          <p:cNvPicPr preferRelativeResize="0"/>
          <p:nvPr/>
        </p:nvPicPr>
        <p:blipFill rotWithShape="1">
          <a:blip r:embed="rId10">
            <a:alphaModFix/>
          </a:blip>
          <a:srcRect l="882"/>
          <a:stretch/>
        </p:blipFill>
        <p:spPr>
          <a:xfrm>
            <a:off x="-656" y="2157"/>
            <a:ext cx="5557574" cy="3120919"/>
          </a:xfrm>
          <a:prstGeom prst="rect">
            <a:avLst/>
          </a:prstGeom>
          <a:noFill/>
          <a:ln>
            <a:noFill/>
          </a:ln>
        </p:spPr>
      </p:pic>
      <p:pic>
        <p:nvPicPr>
          <p:cNvPr id="284" name="Google Shape;284;g282665ba2f5_0_729">
            <a:hlinkClick r:id="rId9"/>
          </p:cNvPr>
          <p:cNvPicPr preferRelativeResize="0"/>
          <p:nvPr/>
        </p:nvPicPr>
        <p:blipFill rotWithShape="1">
          <a:blip r:embed="rId11">
            <a:alphaModFix/>
          </a:blip>
          <a:srcRect l="32709" t="67021" r="53133" b="6268"/>
          <a:stretch/>
        </p:blipFill>
        <p:spPr>
          <a:xfrm>
            <a:off x="100219" y="3751"/>
            <a:ext cx="923516" cy="980138"/>
          </a:xfrm>
          <a:prstGeom prst="rect">
            <a:avLst/>
          </a:prstGeom>
          <a:noFill/>
          <a:ln>
            <a:noFill/>
          </a:ln>
        </p:spPr>
      </p:pic>
      <p:sp>
        <p:nvSpPr>
          <p:cNvPr id="285" name="Google Shape;285;g282665ba2f5_0_729">
            <a:hlinkClick r:id="rId9"/>
          </p:cNvPr>
          <p:cNvSpPr txBox="1"/>
          <p:nvPr/>
        </p:nvSpPr>
        <p:spPr>
          <a:xfrm>
            <a:off x="-222375" y="909038"/>
            <a:ext cx="1568700" cy="273825"/>
          </a:xfrm>
          <a:prstGeom prst="rect">
            <a:avLst/>
          </a:prstGeom>
          <a:noFill/>
          <a:ln>
            <a:noFill/>
          </a:ln>
        </p:spPr>
        <p:txBody>
          <a:bodyPr spcFirstLastPara="1" wrap="square" lIns="68569" tIns="68569" rIns="68569" bIns="68569" anchor="t" anchorCtr="0">
            <a:noAutofit/>
          </a:bodyPr>
          <a:lstStyle/>
          <a:p>
            <a:pPr algn="ctr"/>
            <a:r>
              <a:rPr lang="fr-CH" sz="1050">
                <a:solidFill>
                  <a:schemeClr val="lt1"/>
                </a:solidFill>
                <a:latin typeface="Open Sans"/>
                <a:ea typeface="Open Sans"/>
                <a:cs typeface="Open Sans"/>
                <a:sym typeface="Open Sans"/>
              </a:rPr>
              <a:t>CLICK </a:t>
            </a:r>
            <a:endParaRPr sz="1050">
              <a:solidFill>
                <a:schemeClr val="lt1"/>
              </a:solidFill>
              <a:latin typeface="Open Sans"/>
              <a:ea typeface="Open Sans"/>
              <a:cs typeface="Open Sans"/>
              <a:sym typeface="Open Sans"/>
            </a:endParaRPr>
          </a:p>
          <a:p>
            <a:pPr algn="ctr"/>
            <a:r>
              <a:rPr lang="fr-CH" sz="1050">
                <a:solidFill>
                  <a:schemeClr val="lt1"/>
                </a:solidFill>
                <a:latin typeface="Open Sans"/>
                <a:ea typeface="Open Sans"/>
                <a:cs typeface="Open Sans"/>
                <a:sym typeface="Open Sans"/>
              </a:rPr>
              <a:t>TO PLAY</a:t>
            </a:r>
            <a:endParaRPr sz="1050">
              <a:solidFill>
                <a:schemeClr val="lt1"/>
              </a:solidFill>
              <a:latin typeface="Open Sans"/>
              <a:ea typeface="Open Sans"/>
              <a:cs typeface="Open Sans"/>
              <a:sym typeface="Open Sans"/>
            </a:endParaRPr>
          </a:p>
        </p:txBody>
      </p:sp>
      <p:pic>
        <p:nvPicPr>
          <p:cNvPr id="2" name="Imagen 1" descr="Logotipo&#10;&#10;Descripción generada automáticamente">
            <a:extLst>
              <a:ext uri="{FF2B5EF4-FFF2-40B4-BE49-F238E27FC236}">
                <a16:creationId xmlns:a16="http://schemas.microsoft.com/office/drawing/2014/main" id="{0237B88F-D615-D5EE-F5C6-204E3A690403}"/>
              </a:ext>
            </a:extLst>
          </p:cNvPr>
          <p:cNvPicPr>
            <a:picLocks noChangeAspect="1"/>
          </p:cNvPicPr>
          <p:nvPr/>
        </p:nvPicPr>
        <p:blipFill>
          <a:blip r:embed="rId12"/>
          <a:stretch>
            <a:fillRect/>
          </a:stretch>
        </p:blipFill>
        <p:spPr>
          <a:xfrm>
            <a:off x="7874000" y="152163"/>
            <a:ext cx="1079263" cy="1079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fade">
                                      <p:cBhvr>
                                        <p:cTn id="7" dur="10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3" name="Google Shape;564;p16">
            <a:extLst>
              <a:ext uri="{FF2B5EF4-FFF2-40B4-BE49-F238E27FC236}">
                <a16:creationId xmlns:a16="http://schemas.microsoft.com/office/drawing/2014/main" id="{9280E859-F49E-ECE7-3257-7AC97B7AEDAD}"/>
              </a:ext>
            </a:extLst>
          </p:cNvPr>
          <p:cNvSpPr txBox="1">
            <a:spLocks/>
          </p:cNvSpPr>
          <p:nvPr/>
        </p:nvSpPr>
        <p:spPr>
          <a:xfrm>
            <a:off x="433070" y="419100"/>
            <a:ext cx="8280400" cy="9271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Abadi" panose="020B0604020104020204" pitchFamily="34" charset="0"/>
                <a:ea typeface="Abadi" panose="020B0604020104020204" pitchFamily="34" charset="0"/>
                <a:cs typeface="Abadi" panose="020B0604020104020204" pitchFamily="34" charset="0"/>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pPr>
              <a:buSzPts val="4000"/>
            </a:pPr>
            <a:r>
              <a:rPr lang="en-GB" dirty="0">
                <a:solidFill>
                  <a:schemeClr val="bg1"/>
                </a:solidFill>
                <a:latin typeface="Montserrat"/>
                <a:ea typeface="Montserrat"/>
                <a:cs typeface="Montserrat"/>
              </a:rPr>
              <a:t>UBICACION</a:t>
            </a:r>
          </a:p>
        </p:txBody>
      </p:sp>
      <p:sp>
        <p:nvSpPr>
          <p:cNvPr id="594" name="Google Shape;594;p19"/>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11</a:t>
            </a:fld>
            <a:endParaRPr/>
          </a:p>
        </p:txBody>
      </p:sp>
      <p:pic>
        <p:nvPicPr>
          <p:cNvPr id="595" name="Google Shape;595;p19"/>
          <p:cNvPicPr preferRelativeResize="0"/>
          <p:nvPr/>
        </p:nvPicPr>
        <p:blipFill rotWithShape="1">
          <a:blip r:embed="rId3">
            <a:alphaModFix/>
          </a:blip>
          <a:srcRect l="18496" t="13126" r="32423" b="16261"/>
          <a:stretch/>
        </p:blipFill>
        <p:spPr>
          <a:xfrm>
            <a:off x="438150" y="1346200"/>
            <a:ext cx="4114800" cy="3220696"/>
          </a:xfrm>
          <a:prstGeom prst="rect">
            <a:avLst/>
          </a:prstGeom>
          <a:noFill/>
          <a:ln>
            <a:noFill/>
          </a:ln>
        </p:spPr>
      </p:pic>
      <p:pic>
        <p:nvPicPr>
          <p:cNvPr id="1028" name="Picture 4" descr="Press area | Verbier – Val de Bagnes | Office du Tourisme">
            <a:extLst>
              <a:ext uri="{FF2B5EF4-FFF2-40B4-BE49-F238E27FC236}">
                <a16:creationId xmlns:a16="http://schemas.microsoft.com/office/drawing/2014/main" id="{94700D4B-C6F7-DEBF-F82E-291698D503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189" y="3429655"/>
            <a:ext cx="2274482" cy="11372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erbier – Val de Bagnes | Office du Tourisme | Inside">
            <a:extLst>
              <a:ext uri="{FF2B5EF4-FFF2-40B4-BE49-F238E27FC236}">
                <a16:creationId xmlns:a16="http://schemas.microsoft.com/office/drawing/2014/main" id="{FFFD8337-F396-0B41-630F-A7B2B0926A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029"/>
          <a:stretch/>
        </p:blipFill>
        <p:spPr bwMode="auto">
          <a:xfrm>
            <a:off x="4572000" y="1526117"/>
            <a:ext cx="4289630" cy="2860862"/>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descr="Logotipo&#10;&#10;Descripción generada automáticamente">
            <a:extLst>
              <a:ext uri="{FF2B5EF4-FFF2-40B4-BE49-F238E27FC236}">
                <a16:creationId xmlns:a16="http://schemas.microsoft.com/office/drawing/2014/main" id="{98CA00CA-6446-BBE4-D44A-E0C3EFE8AB71}"/>
              </a:ext>
            </a:extLst>
          </p:cNvPr>
          <p:cNvPicPr>
            <a:picLocks noChangeAspect="1"/>
          </p:cNvPicPr>
          <p:nvPr/>
        </p:nvPicPr>
        <p:blipFill>
          <a:blip r:embed="rId6"/>
          <a:stretch>
            <a:fillRect/>
          </a:stretch>
        </p:blipFill>
        <p:spPr>
          <a:xfrm>
            <a:off x="7874000" y="152163"/>
            <a:ext cx="1079263" cy="1079263"/>
          </a:xfrm>
          <a:prstGeom prst="rect">
            <a:avLst/>
          </a:prstGeom>
        </p:spPr>
      </p:pic>
    </p:spTree>
    <p:extLst>
      <p:ext uri="{BB962C8B-B14F-4D97-AF65-F5344CB8AC3E}">
        <p14:creationId xmlns:p14="http://schemas.microsoft.com/office/powerpoint/2010/main" val="1719636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3" name="Google Shape;564;p16">
            <a:extLst>
              <a:ext uri="{FF2B5EF4-FFF2-40B4-BE49-F238E27FC236}">
                <a16:creationId xmlns:a16="http://schemas.microsoft.com/office/drawing/2014/main" id="{9280E859-F49E-ECE7-3257-7AC97B7AEDAD}"/>
              </a:ext>
            </a:extLst>
          </p:cNvPr>
          <p:cNvSpPr txBox="1">
            <a:spLocks/>
          </p:cNvSpPr>
          <p:nvPr/>
        </p:nvSpPr>
        <p:spPr>
          <a:xfrm>
            <a:off x="433070" y="419100"/>
            <a:ext cx="8280400" cy="9271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Abadi" panose="020B0604020104020204" pitchFamily="34" charset="0"/>
                <a:ea typeface="Abadi" panose="020B0604020104020204" pitchFamily="34" charset="0"/>
                <a:cs typeface="Abadi" panose="020B0604020104020204" pitchFamily="34" charset="0"/>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pPr>
              <a:buSzPts val="4000"/>
            </a:pPr>
            <a:r>
              <a:rPr lang="fr-CH" dirty="0">
                <a:solidFill>
                  <a:schemeClr val="bg1"/>
                </a:solidFill>
                <a:latin typeface="Montserrat"/>
                <a:ea typeface="Montserrat"/>
                <a:cs typeface="Montserrat"/>
              </a:rPr>
              <a:t>TRASLADO A VERBIER</a:t>
            </a:r>
            <a:endParaRPr lang="en-GB" dirty="0">
              <a:solidFill>
                <a:schemeClr val="bg1"/>
              </a:solidFill>
              <a:latin typeface="Montserrat"/>
              <a:ea typeface="Montserrat"/>
              <a:cs typeface="Montserrat"/>
            </a:endParaRPr>
          </a:p>
        </p:txBody>
      </p:sp>
      <p:sp>
        <p:nvSpPr>
          <p:cNvPr id="594" name="Google Shape;594;p19"/>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12</a:t>
            </a:fld>
            <a:endParaRPr/>
          </a:p>
        </p:txBody>
      </p:sp>
      <p:pic>
        <p:nvPicPr>
          <p:cNvPr id="4" name="Picture 3" descr="A group of vans parked in front of a building&#10;&#10;Description automatically generated">
            <a:extLst>
              <a:ext uri="{FF2B5EF4-FFF2-40B4-BE49-F238E27FC236}">
                <a16:creationId xmlns:a16="http://schemas.microsoft.com/office/drawing/2014/main" id="{489B4372-330D-F5F4-4AA7-837E7249902C}"/>
              </a:ext>
            </a:extLst>
          </p:cNvPr>
          <p:cNvPicPr>
            <a:picLocks noChangeAspect="1"/>
          </p:cNvPicPr>
          <p:nvPr/>
        </p:nvPicPr>
        <p:blipFill>
          <a:blip r:embed="rId3"/>
          <a:stretch>
            <a:fillRect/>
          </a:stretch>
        </p:blipFill>
        <p:spPr>
          <a:xfrm>
            <a:off x="431800" y="1346200"/>
            <a:ext cx="4998721" cy="3332480"/>
          </a:xfrm>
          <a:prstGeom prst="rect">
            <a:avLst/>
          </a:prstGeom>
        </p:spPr>
      </p:pic>
      <p:pic>
        <p:nvPicPr>
          <p:cNvPr id="2050" name="Picture 2" descr="photo-2">
            <a:extLst>
              <a:ext uri="{FF2B5EF4-FFF2-40B4-BE49-F238E27FC236}">
                <a16:creationId xmlns:a16="http://schemas.microsoft.com/office/drawing/2014/main" id="{B4675B87-6C0B-2DC5-9BE4-AD3F1FE064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95" r="33848"/>
          <a:stretch/>
        </p:blipFill>
        <p:spPr bwMode="auto">
          <a:xfrm>
            <a:off x="5085378" y="1346198"/>
            <a:ext cx="3626822" cy="33324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4FBC2F0-A9EA-DB16-5600-2D1A9BCE892A}"/>
              </a:ext>
            </a:extLst>
          </p:cNvPr>
          <p:cNvSpPr/>
          <p:nvPr/>
        </p:nvSpPr>
        <p:spPr>
          <a:xfrm>
            <a:off x="424479" y="2423160"/>
            <a:ext cx="2758440" cy="47752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200" b="1" dirty="0">
                <a:solidFill>
                  <a:schemeClr val="tx1"/>
                </a:solidFill>
                <a:latin typeface="Abadi Extra Light" panose="020B0204020104020204" pitchFamily="34" charset="0"/>
              </a:rPr>
              <a:t>Buses </a:t>
            </a:r>
            <a:r>
              <a:rPr lang="fr-CH" sz="1200" b="1" dirty="0" err="1">
                <a:solidFill>
                  <a:schemeClr val="tx1"/>
                </a:solidFill>
                <a:latin typeface="Abadi Extra Light" panose="020B0204020104020204" pitchFamily="34" charset="0"/>
              </a:rPr>
              <a:t>privados</a:t>
            </a:r>
            <a:r>
              <a:rPr lang="fr-CH" sz="1200" b="1" dirty="0">
                <a:solidFill>
                  <a:schemeClr val="tx1"/>
                </a:solidFill>
                <a:latin typeface="Abadi Extra Light" panose="020B0204020104020204" pitchFamily="34" charset="0"/>
              </a:rPr>
              <a:t> y </a:t>
            </a:r>
            <a:r>
              <a:rPr lang="fr-CH" sz="1200" b="1" dirty="0" err="1">
                <a:solidFill>
                  <a:schemeClr val="tx1"/>
                </a:solidFill>
                <a:latin typeface="Abadi Extra Light" panose="020B0204020104020204" pitchFamily="34" charset="0"/>
              </a:rPr>
              <a:t>conductores</a:t>
            </a:r>
            <a:r>
              <a:rPr lang="fr-CH" sz="1200" b="1" dirty="0">
                <a:solidFill>
                  <a:schemeClr val="tx1"/>
                </a:solidFill>
                <a:latin typeface="Abadi Extra Light" panose="020B0204020104020204" pitchFamily="34" charset="0"/>
              </a:rPr>
              <a:t> </a:t>
            </a:r>
            <a:r>
              <a:rPr lang="fr-CH" sz="1200" b="1" dirty="0" err="1">
                <a:solidFill>
                  <a:schemeClr val="tx1"/>
                </a:solidFill>
                <a:latin typeface="Abadi Extra Light" panose="020B0204020104020204" pitchFamily="34" charset="0"/>
              </a:rPr>
              <a:t>profesionales</a:t>
            </a:r>
            <a:endParaRPr lang="en-GB" sz="1200" b="1" dirty="0">
              <a:solidFill>
                <a:schemeClr val="tx1"/>
              </a:solidFill>
              <a:latin typeface="Abadi Extra Light" panose="020B0204020104020204" pitchFamily="34" charset="0"/>
            </a:endParaRPr>
          </a:p>
        </p:txBody>
      </p:sp>
      <p:sp>
        <p:nvSpPr>
          <p:cNvPr id="6" name="Rectangle 5">
            <a:extLst>
              <a:ext uri="{FF2B5EF4-FFF2-40B4-BE49-F238E27FC236}">
                <a16:creationId xmlns:a16="http://schemas.microsoft.com/office/drawing/2014/main" id="{4A224236-9E5A-11CB-86A1-AE859CB394B8}"/>
              </a:ext>
            </a:extLst>
          </p:cNvPr>
          <p:cNvSpPr/>
          <p:nvPr/>
        </p:nvSpPr>
        <p:spPr>
          <a:xfrm>
            <a:off x="5076787" y="3558541"/>
            <a:ext cx="2758440" cy="47752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H" sz="1200" b="1" dirty="0">
                <a:solidFill>
                  <a:schemeClr val="tx1"/>
                </a:solidFill>
                <a:latin typeface="Abadi Extra Light" panose="020B0204020104020204" pitchFamily="34" charset="0"/>
              </a:rPr>
              <a:t>Cabina de </a:t>
            </a:r>
            <a:r>
              <a:rPr lang="fr-CH" sz="1200" b="1" dirty="0" err="1">
                <a:solidFill>
                  <a:schemeClr val="tx1"/>
                </a:solidFill>
                <a:latin typeface="Abadi Extra Light" panose="020B0204020104020204" pitchFamily="34" charset="0"/>
              </a:rPr>
              <a:t>llegada</a:t>
            </a:r>
            <a:r>
              <a:rPr lang="fr-CH" sz="1200" b="1" dirty="0">
                <a:solidFill>
                  <a:schemeClr val="tx1"/>
                </a:solidFill>
                <a:latin typeface="Abadi Extra Light" panose="020B0204020104020204" pitchFamily="34" charset="0"/>
              </a:rPr>
              <a:t> al </a:t>
            </a:r>
            <a:r>
              <a:rPr lang="fr-CH" sz="1200" b="1" dirty="0" err="1">
                <a:solidFill>
                  <a:schemeClr val="tx1"/>
                </a:solidFill>
                <a:latin typeface="Abadi Extra Light" panose="020B0204020104020204" pitchFamily="34" charset="0"/>
              </a:rPr>
              <a:t>aeropuerto</a:t>
            </a:r>
            <a:r>
              <a:rPr lang="fr-CH" sz="1200" b="1" dirty="0">
                <a:solidFill>
                  <a:schemeClr val="tx1"/>
                </a:solidFill>
                <a:latin typeface="Abadi Extra Light" panose="020B0204020104020204" pitchFamily="34" charset="0"/>
              </a:rPr>
              <a:t> de </a:t>
            </a:r>
            <a:r>
              <a:rPr lang="fr-CH" sz="1200" b="1" dirty="0" err="1">
                <a:solidFill>
                  <a:schemeClr val="tx1"/>
                </a:solidFill>
                <a:latin typeface="Abadi Extra Light" panose="020B0204020104020204" pitchFamily="34" charset="0"/>
              </a:rPr>
              <a:t>Ginebra</a:t>
            </a:r>
            <a:endParaRPr lang="en-GB" sz="1200" b="1" dirty="0">
              <a:solidFill>
                <a:schemeClr val="tx1"/>
              </a:solidFill>
              <a:latin typeface="Abadi Extra Light" panose="020B0204020104020204" pitchFamily="34" charset="0"/>
            </a:endParaRPr>
          </a:p>
        </p:txBody>
      </p:sp>
      <p:pic>
        <p:nvPicPr>
          <p:cNvPr id="2" name="Imagen 1" descr="Logotipo&#10;&#10;Descripción generada automáticamente">
            <a:extLst>
              <a:ext uri="{FF2B5EF4-FFF2-40B4-BE49-F238E27FC236}">
                <a16:creationId xmlns:a16="http://schemas.microsoft.com/office/drawing/2014/main" id="{9861CC9A-6E1E-71C1-8066-178A8334AB6F}"/>
              </a:ext>
            </a:extLst>
          </p:cNvPr>
          <p:cNvPicPr>
            <a:picLocks noChangeAspect="1"/>
          </p:cNvPicPr>
          <p:nvPr/>
        </p:nvPicPr>
        <p:blipFill>
          <a:blip r:embed="rId5"/>
          <a:stretch>
            <a:fillRect/>
          </a:stretch>
        </p:blipFill>
        <p:spPr>
          <a:xfrm>
            <a:off x="7874000" y="152163"/>
            <a:ext cx="1079263" cy="1079263"/>
          </a:xfrm>
          <a:prstGeom prst="rect">
            <a:avLst/>
          </a:prstGeom>
        </p:spPr>
      </p:pic>
    </p:spTree>
    <p:extLst>
      <p:ext uri="{BB962C8B-B14F-4D97-AF65-F5344CB8AC3E}">
        <p14:creationId xmlns:p14="http://schemas.microsoft.com/office/powerpoint/2010/main" val="1761178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778" name="Google Shape;778;p28"/>
          <p:cNvPicPr preferRelativeResize="0"/>
          <p:nvPr/>
        </p:nvPicPr>
        <p:blipFill rotWithShape="1">
          <a:blip r:embed="rId3">
            <a:alphaModFix/>
          </a:blip>
          <a:srcRect l="36005" t="13568" r="20794" b="8060"/>
          <a:stretch/>
        </p:blipFill>
        <p:spPr>
          <a:xfrm>
            <a:off x="3134750" y="701749"/>
            <a:ext cx="2981699" cy="4022652"/>
          </a:xfrm>
          <a:prstGeom prst="rect">
            <a:avLst/>
          </a:prstGeom>
          <a:noFill/>
          <a:ln>
            <a:noFill/>
          </a:ln>
        </p:spPr>
      </p:pic>
      <p:pic>
        <p:nvPicPr>
          <p:cNvPr id="779" name="Google Shape;779;p28"/>
          <p:cNvPicPr preferRelativeResize="0"/>
          <p:nvPr/>
        </p:nvPicPr>
        <p:blipFill rotWithShape="1">
          <a:blip r:embed="rId4">
            <a:alphaModFix/>
          </a:blip>
          <a:srcRect l="3945" r="50233" b="9435"/>
          <a:stretch/>
        </p:blipFill>
        <p:spPr>
          <a:xfrm>
            <a:off x="432792" y="701749"/>
            <a:ext cx="2701948" cy="4022652"/>
          </a:xfrm>
          <a:prstGeom prst="rect">
            <a:avLst/>
          </a:prstGeom>
          <a:noFill/>
          <a:ln>
            <a:noFill/>
          </a:ln>
        </p:spPr>
      </p:pic>
      <p:pic>
        <p:nvPicPr>
          <p:cNvPr id="780" name="Google Shape;780;p28"/>
          <p:cNvPicPr preferRelativeResize="0"/>
          <p:nvPr/>
        </p:nvPicPr>
        <p:blipFill rotWithShape="1">
          <a:blip r:embed="rId5">
            <a:alphaModFix/>
          </a:blip>
          <a:srcRect t="7147" r="17477" b="10696"/>
          <a:stretch/>
        </p:blipFill>
        <p:spPr>
          <a:xfrm rot="-5400000">
            <a:off x="5589538" y="1608958"/>
            <a:ext cx="3639880" cy="2591004"/>
          </a:xfrm>
          <a:prstGeom prst="rect">
            <a:avLst/>
          </a:prstGeom>
          <a:noFill/>
          <a:ln>
            <a:noFill/>
          </a:ln>
        </p:spPr>
      </p:pic>
      <p:sp>
        <p:nvSpPr>
          <p:cNvPr id="5" name="Rectangle: Rounded Corners 4">
            <a:extLst>
              <a:ext uri="{FF2B5EF4-FFF2-40B4-BE49-F238E27FC236}">
                <a16:creationId xmlns:a16="http://schemas.microsoft.com/office/drawing/2014/main" id="{B51524E7-7999-3A14-FA50-9EAD01087039}"/>
              </a:ext>
            </a:extLst>
          </p:cNvPr>
          <p:cNvSpPr/>
          <p:nvPr/>
        </p:nvSpPr>
        <p:spPr>
          <a:xfrm>
            <a:off x="618839" y="1590999"/>
            <a:ext cx="2329855" cy="668100"/>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tx1"/>
              </a:solidFill>
              <a:latin typeface="Montserrat" panose="00000500000000000000" pitchFamily="2" charset="0"/>
            </a:endParaRPr>
          </a:p>
        </p:txBody>
      </p:sp>
      <p:sp>
        <p:nvSpPr>
          <p:cNvPr id="6" name="Rectangle: Rounded Corners 5">
            <a:extLst>
              <a:ext uri="{FF2B5EF4-FFF2-40B4-BE49-F238E27FC236}">
                <a16:creationId xmlns:a16="http://schemas.microsoft.com/office/drawing/2014/main" id="{28DD1BD8-5D4E-8EA4-D304-45D1C0FD38DB}"/>
              </a:ext>
            </a:extLst>
          </p:cNvPr>
          <p:cNvSpPr/>
          <p:nvPr/>
        </p:nvSpPr>
        <p:spPr>
          <a:xfrm>
            <a:off x="3460672" y="1590999"/>
            <a:ext cx="2329855" cy="668100"/>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tx1"/>
              </a:solidFill>
              <a:latin typeface="Montserrat" panose="00000500000000000000" pitchFamily="2" charset="0"/>
            </a:endParaRPr>
          </a:p>
        </p:txBody>
      </p:sp>
      <p:sp>
        <p:nvSpPr>
          <p:cNvPr id="7" name="Rectangle: Rounded Corners 6">
            <a:extLst>
              <a:ext uri="{FF2B5EF4-FFF2-40B4-BE49-F238E27FC236}">
                <a16:creationId xmlns:a16="http://schemas.microsoft.com/office/drawing/2014/main" id="{BFA2774C-ECB9-CCC6-699D-51A1520C4EF0}"/>
              </a:ext>
            </a:extLst>
          </p:cNvPr>
          <p:cNvSpPr/>
          <p:nvPr/>
        </p:nvSpPr>
        <p:spPr>
          <a:xfrm>
            <a:off x="6244551" y="1590999"/>
            <a:ext cx="2329855" cy="668100"/>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solidFill>
                <a:schemeClr val="tx1"/>
              </a:solidFill>
              <a:latin typeface="Montserrat" panose="00000500000000000000" pitchFamily="2" charset="0"/>
            </a:endParaRPr>
          </a:p>
        </p:txBody>
      </p:sp>
      <p:sp>
        <p:nvSpPr>
          <p:cNvPr id="782" name="Google Shape;782;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13</a:t>
            </a:fld>
            <a:endParaRPr/>
          </a:p>
        </p:txBody>
      </p:sp>
      <p:sp>
        <p:nvSpPr>
          <p:cNvPr id="783" name="Google Shape;783;p28"/>
          <p:cNvSpPr txBox="1">
            <a:spLocks noGrp="1"/>
          </p:cNvSpPr>
          <p:nvPr>
            <p:ph type="title"/>
          </p:nvPr>
        </p:nvSpPr>
        <p:spPr>
          <a:xfrm>
            <a:off x="3147499" y="1360963"/>
            <a:ext cx="2956200" cy="668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sz="2000" dirty="0">
                <a:solidFill>
                  <a:srgbClr val="000000"/>
                </a:solidFill>
              </a:rPr>
              <a:t>Primavera</a:t>
            </a:r>
            <a:endParaRPr sz="2000" dirty="0">
              <a:solidFill>
                <a:srgbClr val="000000"/>
              </a:solidFill>
            </a:endParaRPr>
          </a:p>
        </p:txBody>
      </p:sp>
      <p:sp>
        <p:nvSpPr>
          <p:cNvPr id="784" name="Google Shape;784;p28"/>
          <p:cNvSpPr txBox="1">
            <a:spLocks noGrp="1"/>
          </p:cNvSpPr>
          <p:nvPr>
            <p:ph type="title"/>
          </p:nvPr>
        </p:nvSpPr>
        <p:spPr>
          <a:xfrm>
            <a:off x="5975652" y="1360963"/>
            <a:ext cx="3059700" cy="668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sz="2000" dirty="0">
                <a:solidFill>
                  <a:srgbClr val="000000"/>
                </a:solidFill>
              </a:rPr>
              <a:t>Verano</a:t>
            </a:r>
            <a:endParaRPr sz="2000" dirty="0">
              <a:solidFill>
                <a:srgbClr val="000000"/>
              </a:solidFill>
            </a:endParaRPr>
          </a:p>
        </p:txBody>
      </p:sp>
      <p:sp>
        <p:nvSpPr>
          <p:cNvPr id="785" name="Google Shape;785;p28"/>
          <p:cNvSpPr txBox="1">
            <a:spLocks noGrp="1"/>
          </p:cNvSpPr>
          <p:nvPr>
            <p:ph type="title"/>
          </p:nvPr>
        </p:nvSpPr>
        <p:spPr>
          <a:xfrm>
            <a:off x="324010" y="1376432"/>
            <a:ext cx="2981700" cy="668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sz="2000" dirty="0">
                <a:solidFill>
                  <a:srgbClr val="000000"/>
                </a:solidFill>
              </a:rPr>
              <a:t>Invierno</a:t>
            </a:r>
            <a:endParaRPr sz="2000" dirty="0">
              <a:solidFill>
                <a:srgbClr val="000000"/>
              </a:solidFill>
            </a:endParaRPr>
          </a:p>
        </p:txBody>
      </p:sp>
      <p:sp>
        <p:nvSpPr>
          <p:cNvPr id="786" name="Google Shape;786;p28"/>
          <p:cNvSpPr txBox="1">
            <a:spLocks noGrp="1"/>
          </p:cNvSpPr>
          <p:nvPr>
            <p:ph type="body" idx="1"/>
          </p:nvPr>
        </p:nvSpPr>
        <p:spPr>
          <a:xfrm>
            <a:off x="176170" y="1715397"/>
            <a:ext cx="3128700" cy="7458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600"/>
              </a:spcBef>
              <a:spcAft>
                <a:spcPts val="0"/>
              </a:spcAft>
              <a:buSzPts val="2200"/>
              <a:buNone/>
            </a:pPr>
            <a:r>
              <a:rPr lang="en" sz="1400" b="1" dirty="0">
                <a:solidFill>
                  <a:srgbClr val="000000"/>
                </a:solidFill>
                <a:latin typeface="Montserrat"/>
                <a:ea typeface="Montserrat"/>
                <a:cs typeface="Montserrat"/>
                <a:sym typeface="Montserrat"/>
              </a:rPr>
              <a:t>Diciembre - Abril</a:t>
            </a:r>
            <a:endParaRPr sz="1400" b="1" dirty="0">
              <a:solidFill>
                <a:srgbClr val="000000"/>
              </a:solidFill>
              <a:latin typeface="Montserrat"/>
              <a:ea typeface="Montserrat"/>
              <a:cs typeface="Montserrat"/>
              <a:sym typeface="Montserrat"/>
            </a:endParaRPr>
          </a:p>
          <a:p>
            <a:pPr marL="0" lvl="0" indent="0" algn="l" rtl="0">
              <a:lnSpc>
                <a:spcPct val="100000"/>
              </a:lnSpc>
              <a:spcBef>
                <a:spcPts val="600"/>
              </a:spcBef>
              <a:spcAft>
                <a:spcPts val="0"/>
              </a:spcAft>
              <a:buSzPts val="2200"/>
              <a:buNone/>
            </a:pPr>
            <a:endParaRPr sz="1100" dirty="0"/>
          </a:p>
        </p:txBody>
      </p:sp>
      <p:sp>
        <p:nvSpPr>
          <p:cNvPr id="787" name="Google Shape;787;p28"/>
          <p:cNvSpPr txBox="1">
            <a:spLocks noGrp="1"/>
          </p:cNvSpPr>
          <p:nvPr>
            <p:ph type="body" idx="1"/>
          </p:nvPr>
        </p:nvSpPr>
        <p:spPr>
          <a:xfrm>
            <a:off x="5981077" y="1715397"/>
            <a:ext cx="2981700" cy="7458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600"/>
              </a:spcBef>
              <a:spcAft>
                <a:spcPts val="0"/>
              </a:spcAft>
              <a:buSzPts val="2200"/>
              <a:buNone/>
            </a:pPr>
            <a:r>
              <a:rPr lang="en" sz="1400" b="1" dirty="0">
                <a:solidFill>
                  <a:srgbClr val="000000"/>
                </a:solidFill>
                <a:latin typeface="Montserrat"/>
                <a:ea typeface="Montserrat"/>
                <a:cs typeface="Montserrat"/>
                <a:sym typeface="Montserrat"/>
              </a:rPr>
              <a:t>Junio - Agosto</a:t>
            </a:r>
            <a:endParaRPr sz="1400" b="1" dirty="0">
              <a:solidFill>
                <a:srgbClr val="000000"/>
              </a:solidFill>
              <a:latin typeface="Montserrat"/>
              <a:ea typeface="Montserrat"/>
              <a:cs typeface="Montserrat"/>
              <a:sym typeface="Montserrat"/>
            </a:endParaRPr>
          </a:p>
          <a:p>
            <a:pPr marL="0" lvl="0" indent="0" algn="l" rtl="0">
              <a:lnSpc>
                <a:spcPct val="100000"/>
              </a:lnSpc>
              <a:spcBef>
                <a:spcPts val="600"/>
              </a:spcBef>
              <a:spcAft>
                <a:spcPts val="0"/>
              </a:spcAft>
              <a:buSzPts val="2200"/>
              <a:buNone/>
            </a:pPr>
            <a:endParaRPr sz="1100" dirty="0"/>
          </a:p>
        </p:txBody>
      </p:sp>
      <p:sp>
        <p:nvSpPr>
          <p:cNvPr id="788" name="Google Shape;788;p28"/>
          <p:cNvSpPr txBox="1">
            <a:spLocks noGrp="1"/>
          </p:cNvSpPr>
          <p:nvPr>
            <p:ph type="body" idx="1"/>
          </p:nvPr>
        </p:nvSpPr>
        <p:spPr>
          <a:xfrm>
            <a:off x="3147499" y="1715397"/>
            <a:ext cx="2956200" cy="7458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600"/>
              </a:spcBef>
              <a:spcAft>
                <a:spcPts val="0"/>
              </a:spcAft>
              <a:buSzPts val="2200"/>
              <a:buNone/>
            </a:pPr>
            <a:r>
              <a:rPr lang="en" sz="1400" b="1" dirty="0">
                <a:solidFill>
                  <a:srgbClr val="000000"/>
                </a:solidFill>
                <a:latin typeface="Montserrat"/>
                <a:ea typeface="Montserrat"/>
                <a:cs typeface="Montserrat"/>
                <a:sym typeface="Montserrat"/>
              </a:rPr>
              <a:t>Abril - Mayo</a:t>
            </a:r>
            <a:endParaRPr sz="1400" b="1" dirty="0">
              <a:solidFill>
                <a:srgbClr val="000000"/>
              </a:solidFill>
              <a:latin typeface="Montserrat"/>
              <a:ea typeface="Montserrat"/>
              <a:cs typeface="Montserrat"/>
              <a:sym typeface="Montserrat"/>
            </a:endParaRPr>
          </a:p>
          <a:p>
            <a:pPr marL="0" lvl="0" indent="0" algn="l" rtl="0">
              <a:lnSpc>
                <a:spcPct val="100000"/>
              </a:lnSpc>
              <a:spcBef>
                <a:spcPts val="600"/>
              </a:spcBef>
              <a:spcAft>
                <a:spcPts val="0"/>
              </a:spcAft>
              <a:buSzPts val="2200"/>
              <a:buNone/>
            </a:pPr>
            <a:endParaRPr sz="1100" dirty="0"/>
          </a:p>
        </p:txBody>
      </p:sp>
      <p:sp>
        <p:nvSpPr>
          <p:cNvPr id="790" name="Google Shape;790;p28"/>
          <p:cNvSpPr/>
          <p:nvPr/>
        </p:nvSpPr>
        <p:spPr>
          <a:xfrm>
            <a:off x="558800" y="1526659"/>
            <a:ext cx="1930400" cy="469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91" name="Google Shape;791;p28"/>
          <p:cNvSpPr/>
          <p:nvPr/>
        </p:nvSpPr>
        <p:spPr>
          <a:xfrm>
            <a:off x="6731000" y="1359213"/>
            <a:ext cx="1892300" cy="735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92" name="Google Shape;792;p28" descr="C:\Users\regwor\AppData\Local\Microsoft\Windows\Temporary Internet Files\Content.IE5\40WY3ENO\video-481821_960_720[1].png">
            <a:hlinkClick r:id="rId6"/>
          </p:cNvPr>
          <p:cNvPicPr preferRelativeResize="0"/>
          <p:nvPr/>
        </p:nvPicPr>
        <p:blipFill rotWithShape="1">
          <a:blip r:embed="rId7">
            <a:alphaModFix/>
          </a:blip>
          <a:srcRect/>
          <a:stretch/>
        </p:blipFill>
        <p:spPr>
          <a:xfrm>
            <a:off x="803347" y="1657908"/>
            <a:ext cx="315157" cy="240884"/>
          </a:xfrm>
          <a:prstGeom prst="rect">
            <a:avLst/>
          </a:prstGeom>
          <a:noFill/>
          <a:ln>
            <a:noFill/>
          </a:ln>
        </p:spPr>
      </p:pic>
      <p:pic>
        <p:nvPicPr>
          <p:cNvPr id="793" name="Google Shape;793;p28" descr="C:\Users\regwor\AppData\Local\Microsoft\Windows\Temporary Internet Files\Content.IE5\40WY3ENO\video-481821_960_720[1].png">
            <a:hlinkClick r:id="rId8"/>
          </p:cNvPr>
          <p:cNvPicPr preferRelativeResize="0"/>
          <p:nvPr/>
        </p:nvPicPr>
        <p:blipFill rotWithShape="1">
          <a:blip r:embed="rId7">
            <a:alphaModFix/>
          </a:blip>
          <a:srcRect/>
          <a:stretch/>
        </p:blipFill>
        <p:spPr>
          <a:xfrm>
            <a:off x="6435198" y="1641167"/>
            <a:ext cx="315157" cy="240884"/>
          </a:xfrm>
          <a:prstGeom prst="rect">
            <a:avLst/>
          </a:prstGeom>
          <a:noFill/>
          <a:ln>
            <a:noFill/>
          </a:ln>
        </p:spPr>
      </p:pic>
      <p:sp>
        <p:nvSpPr>
          <p:cNvPr id="2" name="Google Shape;564;p16">
            <a:extLst>
              <a:ext uri="{FF2B5EF4-FFF2-40B4-BE49-F238E27FC236}">
                <a16:creationId xmlns:a16="http://schemas.microsoft.com/office/drawing/2014/main" id="{7B1BD8E0-68CB-5153-7791-ECD9F6556F40}"/>
              </a:ext>
            </a:extLst>
          </p:cNvPr>
          <p:cNvSpPr txBox="1">
            <a:spLocks/>
          </p:cNvSpPr>
          <p:nvPr/>
        </p:nvSpPr>
        <p:spPr>
          <a:xfrm>
            <a:off x="433070" y="419100"/>
            <a:ext cx="8280400" cy="9271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Abadi" panose="020B0604020104020204" pitchFamily="34" charset="0"/>
                <a:ea typeface="Abadi" panose="020B0604020104020204" pitchFamily="34" charset="0"/>
                <a:cs typeface="Abadi" panose="020B0604020104020204" pitchFamily="34" charset="0"/>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pPr>
              <a:buSzPts val="4000"/>
            </a:pPr>
            <a:r>
              <a:rPr lang="fr-CH" dirty="0">
                <a:solidFill>
                  <a:schemeClr val="bg1"/>
                </a:solidFill>
                <a:latin typeface="Montserrat"/>
                <a:ea typeface="Montserrat"/>
                <a:cs typeface="Montserrat"/>
              </a:rPr>
              <a:t>ESTAMOS ABIERTO TODO EL ANO </a:t>
            </a:r>
          </a:p>
          <a:p>
            <a:pPr>
              <a:buSzPts val="4000"/>
            </a:pPr>
            <a:r>
              <a:rPr lang="fr-CH" dirty="0">
                <a:solidFill>
                  <a:schemeClr val="bg1"/>
                </a:solidFill>
                <a:latin typeface="Montserrat"/>
                <a:ea typeface="Montserrat"/>
                <a:cs typeface="Montserrat"/>
              </a:rPr>
              <a:t>3 PROGRAMAS DIFERENTES </a:t>
            </a:r>
            <a:endParaRPr lang="en-GB" dirty="0">
              <a:solidFill>
                <a:schemeClr val="bg1"/>
              </a:solidFill>
              <a:latin typeface="Montserrat"/>
              <a:ea typeface="Montserrat"/>
              <a:cs typeface="Montserrat"/>
            </a:endParaRPr>
          </a:p>
        </p:txBody>
      </p:sp>
      <p:pic>
        <p:nvPicPr>
          <p:cNvPr id="3" name="Imagen 2" descr="Logotipo&#10;&#10;Descripción generada automáticamente">
            <a:extLst>
              <a:ext uri="{FF2B5EF4-FFF2-40B4-BE49-F238E27FC236}">
                <a16:creationId xmlns:a16="http://schemas.microsoft.com/office/drawing/2014/main" id="{A6A287EF-7B6E-4142-43BE-A33E1EC80E95}"/>
              </a:ext>
            </a:extLst>
          </p:cNvPr>
          <p:cNvPicPr>
            <a:picLocks noChangeAspect="1"/>
          </p:cNvPicPr>
          <p:nvPr/>
        </p:nvPicPr>
        <p:blipFill>
          <a:blip r:embed="rId9"/>
          <a:stretch>
            <a:fillRect/>
          </a:stretch>
        </p:blipFill>
        <p:spPr>
          <a:xfrm>
            <a:off x="7874000" y="152163"/>
            <a:ext cx="1079263" cy="1079263"/>
          </a:xfrm>
          <a:prstGeom prst="rect">
            <a:avLst/>
          </a:prstGeom>
        </p:spPr>
      </p:pic>
    </p:spTree>
    <p:extLst>
      <p:ext uri="{BB962C8B-B14F-4D97-AF65-F5344CB8AC3E}">
        <p14:creationId xmlns:p14="http://schemas.microsoft.com/office/powerpoint/2010/main" val="1085681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20" name="Google Shape;801;p29">
            <a:extLst>
              <a:ext uri="{FF2B5EF4-FFF2-40B4-BE49-F238E27FC236}">
                <a16:creationId xmlns:a16="http://schemas.microsoft.com/office/drawing/2014/main" id="{FD2EBC60-9445-5DFE-6AA9-64CCF74C699D}"/>
              </a:ext>
            </a:extLst>
          </p:cNvPr>
          <p:cNvPicPr preferRelativeResize="0"/>
          <p:nvPr/>
        </p:nvPicPr>
        <p:blipFill rotWithShape="1">
          <a:blip r:embed="rId3">
            <a:alphaModFix/>
          </a:blip>
          <a:srcRect/>
          <a:stretch/>
        </p:blipFill>
        <p:spPr>
          <a:xfrm>
            <a:off x="431800" y="1511749"/>
            <a:ext cx="2231234" cy="1060002"/>
          </a:xfrm>
          <a:prstGeom prst="rect">
            <a:avLst/>
          </a:prstGeom>
          <a:ln w="38100" cap="sq">
            <a:noFill/>
            <a:prstDash val="solid"/>
            <a:miter lim="800000"/>
          </a:ln>
          <a:effectLst/>
        </p:spPr>
      </p:pic>
      <p:sp>
        <p:nvSpPr>
          <p:cNvPr id="23" name="Rectangle: Rounded Corners 22">
            <a:extLst>
              <a:ext uri="{FF2B5EF4-FFF2-40B4-BE49-F238E27FC236}">
                <a16:creationId xmlns:a16="http://schemas.microsoft.com/office/drawing/2014/main" id="{31C71E4D-1446-F886-BAEA-4E1C2D17AF9D}"/>
              </a:ext>
            </a:extLst>
          </p:cNvPr>
          <p:cNvSpPr/>
          <p:nvPr/>
        </p:nvSpPr>
        <p:spPr>
          <a:xfrm>
            <a:off x="943058" y="2384497"/>
            <a:ext cx="1177128" cy="477520"/>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rtlCol="0" anchor="t" anchorCtr="0"/>
          <a:lstStyle/>
          <a:p>
            <a:pPr algn="ctr"/>
            <a:r>
              <a:rPr lang="fr-CH" sz="1300" b="1" dirty="0">
                <a:solidFill>
                  <a:schemeClr val="tx1"/>
                </a:solidFill>
                <a:latin typeface="Montserrat" panose="00000500000000000000" pitchFamily="2" charset="0"/>
              </a:rPr>
              <a:t>IDIOMAS</a:t>
            </a:r>
            <a:endParaRPr lang="en-GB" sz="1300" b="1" dirty="0">
              <a:solidFill>
                <a:schemeClr val="tx1"/>
              </a:solidFill>
              <a:latin typeface="Montserrat" panose="00000500000000000000" pitchFamily="2" charset="0"/>
            </a:endParaRPr>
          </a:p>
        </p:txBody>
      </p:sp>
      <p:sp>
        <p:nvSpPr>
          <p:cNvPr id="30" name="Rectangle 29">
            <a:extLst>
              <a:ext uri="{FF2B5EF4-FFF2-40B4-BE49-F238E27FC236}">
                <a16:creationId xmlns:a16="http://schemas.microsoft.com/office/drawing/2014/main" id="{A85D7589-2DDD-B4A7-5F71-8DF7E6B7B097}"/>
              </a:ext>
            </a:extLst>
          </p:cNvPr>
          <p:cNvSpPr/>
          <p:nvPr/>
        </p:nvSpPr>
        <p:spPr>
          <a:xfrm>
            <a:off x="431800" y="2571750"/>
            <a:ext cx="2231234" cy="20268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2" name="Google Shape;782;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14</a:t>
            </a:fld>
            <a:endParaRPr/>
          </a:p>
        </p:txBody>
      </p:sp>
      <p:sp>
        <p:nvSpPr>
          <p:cNvPr id="2" name="Google Shape;564;p16">
            <a:extLst>
              <a:ext uri="{FF2B5EF4-FFF2-40B4-BE49-F238E27FC236}">
                <a16:creationId xmlns:a16="http://schemas.microsoft.com/office/drawing/2014/main" id="{7B1BD8E0-68CB-5153-7791-ECD9F6556F40}"/>
              </a:ext>
            </a:extLst>
          </p:cNvPr>
          <p:cNvSpPr txBox="1">
            <a:spLocks/>
          </p:cNvSpPr>
          <p:nvPr/>
        </p:nvSpPr>
        <p:spPr>
          <a:xfrm>
            <a:off x="433070" y="419100"/>
            <a:ext cx="8280400" cy="9271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Abadi" panose="020B0604020104020204" pitchFamily="34" charset="0"/>
                <a:ea typeface="Abadi" panose="020B0604020104020204" pitchFamily="34" charset="0"/>
                <a:cs typeface="Abadi" panose="020B0604020104020204" pitchFamily="34" charset="0"/>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pPr>
              <a:buSzPts val="4000"/>
            </a:pPr>
            <a:r>
              <a:rPr lang="fr-CH" dirty="0">
                <a:solidFill>
                  <a:schemeClr val="bg1"/>
                </a:solidFill>
                <a:latin typeface="Montserrat"/>
                <a:ea typeface="Montserrat"/>
                <a:cs typeface="Montserrat"/>
              </a:rPr>
              <a:t>IDIOMAS, DEPORTES, Y CULTURA  </a:t>
            </a:r>
            <a:endParaRPr lang="en-GB" dirty="0">
              <a:solidFill>
                <a:schemeClr val="bg1"/>
              </a:solidFill>
              <a:latin typeface="Montserrat"/>
              <a:ea typeface="Montserrat"/>
              <a:cs typeface="Montserrat"/>
            </a:endParaRPr>
          </a:p>
        </p:txBody>
      </p:sp>
      <p:pic>
        <p:nvPicPr>
          <p:cNvPr id="21" name="Google Shape;802;p29">
            <a:extLst>
              <a:ext uri="{FF2B5EF4-FFF2-40B4-BE49-F238E27FC236}">
                <a16:creationId xmlns:a16="http://schemas.microsoft.com/office/drawing/2014/main" id="{55EA25CE-C815-E11E-23FB-00B55E8DEAF8}"/>
              </a:ext>
            </a:extLst>
          </p:cNvPr>
          <p:cNvPicPr preferRelativeResize="0"/>
          <p:nvPr/>
        </p:nvPicPr>
        <p:blipFill rotWithShape="1">
          <a:blip r:embed="rId4">
            <a:alphaModFix/>
          </a:blip>
          <a:srcRect t="15378" b="15750"/>
          <a:stretch/>
        </p:blipFill>
        <p:spPr>
          <a:xfrm>
            <a:off x="3424793" y="1511749"/>
            <a:ext cx="2262824" cy="1060001"/>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22" name="Google Shape;800;p29">
            <a:extLst>
              <a:ext uri="{FF2B5EF4-FFF2-40B4-BE49-F238E27FC236}">
                <a16:creationId xmlns:a16="http://schemas.microsoft.com/office/drawing/2014/main" id="{6F76F9B7-3355-D6FC-43F6-7D70C5E5AFA6}"/>
              </a:ext>
            </a:extLst>
          </p:cNvPr>
          <p:cNvPicPr preferRelativeResize="0"/>
          <p:nvPr/>
        </p:nvPicPr>
        <p:blipFill rotWithShape="1">
          <a:blip r:embed="rId5">
            <a:alphaModFix/>
          </a:blip>
          <a:srcRect/>
          <a:stretch/>
        </p:blipFill>
        <p:spPr>
          <a:xfrm>
            <a:off x="6449376" y="1494392"/>
            <a:ext cx="2262824" cy="1077358"/>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24" name="Rectangle: Rounded Corners 23">
            <a:extLst>
              <a:ext uri="{FF2B5EF4-FFF2-40B4-BE49-F238E27FC236}">
                <a16:creationId xmlns:a16="http://schemas.microsoft.com/office/drawing/2014/main" id="{18685367-5F0D-0ECC-CAA7-DCAFBA31FFB4}"/>
              </a:ext>
            </a:extLst>
          </p:cNvPr>
          <p:cNvSpPr/>
          <p:nvPr/>
        </p:nvSpPr>
        <p:spPr>
          <a:xfrm>
            <a:off x="3967641" y="2384497"/>
            <a:ext cx="1177128" cy="477520"/>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rtlCol="0" anchor="t" anchorCtr="0"/>
          <a:lstStyle/>
          <a:p>
            <a:pPr algn="ctr"/>
            <a:r>
              <a:rPr lang="fr-CH" sz="1300" b="1" dirty="0">
                <a:solidFill>
                  <a:schemeClr val="tx1"/>
                </a:solidFill>
                <a:latin typeface="Montserrat" panose="00000500000000000000" pitchFamily="2" charset="0"/>
              </a:rPr>
              <a:t>DEPORTES</a:t>
            </a:r>
            <a:endParaRPr lang="en-GB" sz="1300" b="1" dirty="0">
              <a:solidFill>
                <a:schemeClr val="tx1"/>
              </a:solidFill>
              <a:latin typeface="Montserrat" panose="00000500000000000000" pitchFamily="2" charset="0"/>
            </a:endParaRPr>
          </a:p>
        </p:txBody>
      </p:sp>
      <p:sp>
        <p:nvSpPr>
          <p:cNvPr id="25" name="Rectangle: Rounded Corners 24">
            <a:extLst>
              <a:ext uri="{FF2B5EF4-FFF2-40B4-BE49-F238E27FC236}">
                <a16:creationId xmlns:a16="http://schemas.microsoft.com/office/drawing/2014/main" id="{5B107D6C-B6DB-11AB-9041-2BA603535184}"/>
              </a:ext>
            </a:extLst>
          </p:cNvPr>
          <p:cNvSpPr/>
          <p:nvPr/>
        </p:nvSpPr>
        <p:spPr>
          <a:xfrm>
            <a:off x="7072348" y="2384497"/>
            <a:ext cx="1177128" cy="477520"/>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rtlCol="0" anchor="t" anchorCtr="0"/>
          <a:lstStyle/>
          <a:p>
            <a:pPr algn="ctr"/>
            <a:r>
              <a:rPr lang="fr-CH" sz="1300" b="1" dirty="0">
                <a:solidFill>
                  <a:schemeClr val="tx1"/>
                </a:solidFill>
                <a:latin typeface="Montserrat" panose="00000500000000000000" pitchFamily="2" charset="0"/>
              </a:rPr>
              <a:t>CULTURA</a:t>
            </a:r>
            <a:endParaRPr lang="en-GB" sz="1300" b="1" dirty="0">
              <a:solidFill>
                <a:schemeClr val="tx1"/>
              </a:solidFill>
              <a:latin typeface="Montserrat" panose="00000500000000000000" pitchFamily="2" charset="0"/>
            </a:endParaRPr>
          </a:p>
        </p:txBody>
      </p:sp>
      <p:pic>
        <p:nvPicPr>
          <p:cNvPr id="6148" name="Picture 4" descr="Flag of the United Kingdom - Wikipedia">
            <a:extLst>
              <a:ext uri="{FF2B5EF4-FFF2-40B4-BE49-F238E27FC236}">
                <a16:creationId xmlns:a16="http://schemas.microsoft.com/office/drawing/2014/main" id="{779BA30C-A78B-9113-DA76-E06BB5BC9D64}"/>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9944" y="3835773"/>
            <a:ext cx="378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0907172D-3331-C7C2-5DEB-C2537F1C7AB1}"/>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852" y="3835773"/>
            <a:ext cx="378000" cy="252000"/>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803;p29">
            <a:extLst>
              <a:ext uri="{FF2B5EF4-FFF2-40B4-BE49-F238E27FC236}">
                <a16:creationId xmlns:a16="http://schemas.microsoft.com/office/drawing/2014/main" id="{A09C60D3-A783-2AB0-2072-96353F39BAEF}"/>
              </a:ext>
            </a:extLst>
          </p:cNvPr>
          <p:cNvSpPr txBox="1">
            <a:spLocks noGrp="1"/>
          </p:cNvSpPr>
          <p:nvPr>
            <p:ph type="body" idx="1"/>
          </p:nvPr>
        </p:nvSpPr>
        <p:spPr>
          <a:xfrm>
            <a:off x="431800" y="2337986"/>
            <a:ext cx="2397200" cy="617865"/>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endParaRPr sz="1100" b="1" dirty="0">
              <a:solidFill>
                <a:srgbClr val="000000"/>
              </a:solidFill>
              <a:latin typeface="Abadi Extra Light" panose="020B0204020104020204" pitchFamily="34" charset="0"/>
              <a:ea typeface="Montserrat"/>
              <a:cs typeface="Montserrat"/>
              <a:sym typeface="Montserrat"/>
            </a:endParaRPr>
          </a:p>
          <a:p>
            <a:pPr marL="180975" lvl="0" indent="-180975" algn="just" rtl="0">
              <a:lnSpc>
                <a:spcPct val="115000"/>
              </a:lnSpc>
              <a:spcBef>
                <a:spcPts val="0"/>
              </a:spcBef>
              <a:spcAft>
                <a:spcPts val="0"/>
              </a:spcAft>
              <a:buClr>
                <a:srgbClr val="000000"/>
              </a:buClr>
              <a:buSzPts val="1200"/>
              <a:buFont typeface="Wingdings" panose="05000000000000000000" pitchFamily="2" charset="2"/>
              <a:buChar char="q"/>
            </a:pPr>
            <a:r>
              <a:rPr lang="en" sz="1100" i="0" dirty="0">
                <a:solidFill>
                  <a:srgbClr val="000000"/>
                </a:solidFill>
                <a:latin typeface="Abadi Extra Light" panose="020B0204020104020204" pitchFamily="34" charset="0"/>
              </a:rPr>
              <a:t>8 periodos por semana incluidos</a:t>
            </a:r>
            <a:endParaRPr sz="1100" i="0" dirty="0">
              <a:solidFill>
                <a:srgbClr val="000000"/>
              </a:solidFill>
              <a:latin typeface="Abadi Extra Light" panose="020B0204020104020204" pitchFamily="34" charset="0"/>
            </a:endParaRPr>
          </a:p>
          <a:p>
            <a:pPr marL="180975" lvl="0" indent="-180975" algn="just" rtl="0">
              <a:lnSpc>
                <a:spcPct val="115000"/>
              </a:lnSpc>
              <a:spcBef>
                <a:spcPts val="0"/>
              </a:spcBef>
              <a:spcAft>
                <a:spcPts val="0"/>
              </a:spcAft>
              <a:buClr>
                <a:srgbClr val="000000"/>
              </a:buClr>
              <a:buSzPts val="1200"/>
              <a:buFont typeface="Wingdings" panose="05000000000000000000" pitchFamily="2" charset="2"/>
              <a:buChar char="q"/>
            </a:pPr>
            <a:r>
              <a:rPr lang="en" sz="1100" i="0" dirty="0">
                <a:solidFill>
                  <a:srgbClr val="000000"/>
                </a:solidFill>
                <a:latin typeface="Abadi Extra Light" panose="020B0204020104020204" pitchFamily="34" charset="0"/>
              </a:rPr>
              <a:t>15 periodos por semana posible </a:t>
            </a:r>
            <a:endParaRPr sz="1100" i="0" dirty="0">
              <a:solidFill>
                <a:srgbClr val="000000"/>
              </a:solidFill>
              <a:latin typeface="Abadi Extra Light" panose="020B0204020104020204" pitchFamily="34" charset="0"/>
            </a:endParaRPr>
          </a:p>
          <a:p>
            <a:pPr marL="180975" lvl="0" indent="-180975" algn="just" rtl="0">
              <a:lnSpc>
                <a:spcPct val="115000"/>
              </a:lnSpc>
              <a:spcBef>
                <a:spcPts val="0"/>
              </a:spcBef>
              <a:spcAft>
                <a:spcPts val="0"/>
              </a:spcAft>
              <a:buClr>
                <a:srgbClr val="000000"/>
              </a:buClr>
              <a:buSzPts val="1200"/>
              <a:buFont typeface="Wingdings" panose="05000000000000000000" pitchFamily="2" charset="2"/>
              <a:buChar char="q"/>
            </a:pPr>
            <a:r>
              <a:rPr lang="fr-CH" sz="1100" i="0" dirty="0">
                <a:solidFill>
                  <a:srgbClr val="000000"/>
                </a:solidFill>
                <a:latin typeface="Abadi Extra Light" panose="020B0204020104020204" pitchFamily="34" charset="0"/>
              </a:rPr>
              <a:t>Clases </a:t>
            </a:r>
            <a:r>
              <a:rPr lang="fr-CH" sz="1100" i="0" dirty="0" err="1">
                <a:solidFill>
                  <a:srgbClr val="000000"/>
                </a:solidFill>
                <a:latin typeface="Abadi Extra Light" panose="020B0204020104020204" pitchFamily="34" charset="0"/>
              </a:rPr>
              <a:t>privadas</a:t>
            </a:r>
            <a:r>
              <a:rPr lang="fr-CH" sz="1100" i="0" dirty="0">
                <a:solidFill>
                  <a:srgbClr val="000000"/>
                </a:solidFill>
                <a:latin typeface="Abadi Extra Light" panose="020B0204020104020204" pitchFamily="34" charset="0"/>
              </a:rPr>
              <a:t> </a:t>
            </a:r>
            <a:r>
              <a:rPr lang="fr-CH" sz="1100" i="0" dirty="0" err="1">
                <a:solidFill>
                  <a:srgbClr val="000000"/>
                </a:solidFill>
                <a:latin typeface="Abadi Extra Light" panose="020B0204020104020204" pitchFamily="34" charset="0"/>
              </a:rPr>
              <a:t>posible</a:t>
            </a:r>
            <a:r>
              <a:rPr lang="fr-CH" sz="1100" i="0" dirty="0">
                <a:solidFill>
                  <a:srgbClr val="000000"/>
                </a:solidFill>
                <a:latin typeface="Abadi Extra Light" panose="020B0204020104020204" pitchFamily="34" charset="0"/>
              </a:rPr>
              <a:t> </a:t>
            </a:r>
            <a:endParaRPr lang="en" sz="1100" i="0" dirty="0">
              <a:solidFill>
                <a:srgbClr val="000000"/>
              </a:solidFill>
              <a:latin typeface="Abadi Extra Light" panose="020B0204020104020204" pitchFamily="34" charset="0"/>
            </a:endParaRPr>
          </a:p>
          <a:p>
            <a:pPr marL="0" lvl="0" indent="0" algn="just" rtl="0">
              <a:lnSpc>
                <a:spcPct val="115000"/>
              </a:lnSpc>
              <a:spcBef>
                <a:spcPts val="0"/>
              </a:spcBef>
              <a:spcAft>
                <a:spcPts val="0"/>
              </a:spcAft>
              <a:buClr>
                <a:srgbClr val="000000"/>
              </a:buClr>
              <a:buSzPts val="1200"/>
              <a:buNone/>
            </a:pPr>
            <a:endParaRPr lang="en" sz="1100" u="sng" dirty="0">
              <a:solidFill>
                <a:srgbClr val="000000"/>
              </a:solidFill>
              <a:latin typeface="Abadi Extra Light" panose="020B0204020104020204" pitchFamily="34" charset="0"/>
            </a:endParaRPr>
          </a:p>
          <a:p>
            <a:pPr marL="0" lvl="0" indent="0" algn="just" rtl="0">
              <a:lnSpc>
                <a:spcPct val="115000"/>
              </a:lnSpc>
              <a:spcBef>
                <a:spcPts val="0"/>
              </a:spcBef>
              <a:spcAft>
                <a:spcPts val="0"/>
              </a:spcAft>
              <a:buClr>
                <a:srgbClr val="000000"/>
              </a:buClr>
              <a:buSzPts val="1200"/>
              <a:buNone/>
            </a:pPr>
            <a:r>
              <a:rPr lang="en" sz="1100" u="sng" dirty="0">
                <a:solidFill>
                  <a:srgbClr val="000000"/>
                </a:solidFill>
                <a:latin typeface="Abadi Extra Light" panose="020B0204020104020204" pitchFamily="34" charset="0"/>
              </a:rPr>
              <a:t>Idiomas disponibles</a:t>
            </a:r>
          </a:p>
        </p:txBody>
      </p:sp>
      <p:pic>
        <p:nvPicPr>
          <p:cNvPr id="6152" name="Picture 8" descr="Flag of Germany - Wikipedia">
            <a:extLst>
              <a:ext uri="{FF2B5EF4-FFF2-40B4-BE49-F238E27FC236}">
                <a16:creationId xmlns:a16="http://schemas.microsoft.com/office/drawing/2014/main" id="{0E619181-B574-682C-4173-F794B2C13296}"/>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7398" y="3835773"/>
            <a:ext cx="378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Flag of China - Wikipedia">
            <a:extLst>
              <a:ext uri="{FF2B5EF4-FFF2-40B4-BE49-F238E27FC236}">
                <a16:creationId xmlns:a16="http://schemas.microsoft.com/office/drawing/2014/main" id="{96EEAB81-FC74-9668-DF23-D2968AA21808}"/>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9444" y="4149133"/>
            <a:ext cx="378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Flag of France - Wikipedia">
            <a:extLst>
              <a:ext uri="{FF2B5EF4-FFF2-40B4-BE49-F238E27FC236}">
                <a16:creationId xmlns:a16="http://schemas.microsoft.com/office/drawing/2014/main" id="{D5E1D8B5-CCBA-5B8C-4293-4BE4C0517B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2548" y="4149133"/>
            <a:ext cx="378001" cy="25200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89B0634D-4285-B939-FB88-484086BABF4E}"/>
              </a:ext>
            </a:extLst>
          </p:cNvPr>
          <p:cNvSpPr/>
          <p:nvPr/>
        </p:nvSpPr>
        <p:spPr>
          <a:xfrm>
            <a:off x="3424793" y="2571750"/>
            <a:ext cx="2262824" cy="20268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A3DF94-C7A1-994F-A929-EA2ADF402653}"/>
              </a:ext>
            </a:extLst>
          </p:cNvPr>
          <p:cNvSpPr/>
          <p:nvPr/>
        </p:nvSpPr>
        <p:spPr>
          <a:xfrm>
            <a:off x="6449376" y="2571750"/>
            <a:ext cx="2262824" cy="20268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Google Shape;803;p29">
            <a:extLst>
              <a:ext uri="{FF2B5EF4-FFF2-40B4-BE49-F238E27FC236}">
                <a16:creationId xmlns:a16="http://schemas.microsoft.com/office/drawing/2014/main" id="{154F0219-FF3D-971E-7292-E2CCEAEF87AE}"/>
              </a:ext>
            </a:extLst>
          </p:cNvPr>
          <p:cNvSpPr txBox="1">
            <a:spLocks/>
          </p:cNvSpPr>
          <p:nvPr/>
        </p:nvSpPr>
        <p:spPr>
          <a:xfrm>
            <a:off x="3339736" y="2337986"/>
            <a:ext cx="2545527" cy="6178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CFE2F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A4C2F4"/>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pPr marL="0" indent="0" algn="ctr">
              <a:lnSpc>
                <a:spcPct val="115000"/>
              </a:lnSpc>
              <a:spcBef>
                <a:spcPts val="0"/>
              </a:spcBef>
              <a:buClr>
                <a:schemeClr val="dk1"/>
              </a:buClr>
              <a:buSzPts val="1100"/>
              <a:buFont typeface="Arial"/>
              <a:buNone/>
            </a:pPr>
            <a:endParaRPr lang="en-GB" sz="1100" b="1" dirty="0">
              <a:solidFill>
                <a:srgbClr val="000000"/>
              </a:solidFill>
              <a:latin typeface="Abadi Extra Light" panose="020B0204020104020204" pitchFamily="34" charset="0"/>
              <a:ea typeface="Montserrat"/>
              <a:cs typeface="Montserrat"/>
              <a:sym typeface="Montserrat"/>
            </a:endParaRPr>
          </a:p>
          <a:p>
            <a:pPr marL="180975" indent="-180975" algn="just">
              <a:lnSpc>
                <a:spcPct val="115000"/>
              </a:lnSpc>
              <a:spcBef>
                <a:spcPts val="0"/>
              </a:spcBef>
              <a:buClr>
                <a:srgbClr val="000000"/>
              </a:buClr>
              <a:buSzPts val="1200"/>
              <a:buFont typeface="Wingdings" panose="05000000000000000000" pitchFamily="2" charset="2"/>
              <a:buChar char="ü"/>
            </a:pPr>
            <a:r>
              <a:rPr lang="en-GB" sz="1100" dirty="0" err="1">
                <a:solidFill>
                  <a:srgbClr val="000000"/>
                </a:solidFill>
                <a:latin typeface="Abadi Extra Light" panose="020B0204020104020204" pitchFamily="34" charset="0"/>
              </a:rPr>
              <a:t>Esqui</a:t>
            </a:r>
            <a:r>
              <a:rPr lang="en-GB" sz="1100" dirty="0">
                <a:solidFill>
                  <a:srgbClr val="000000"/>
                </a:solidFill>
                <a:latin typeface="Abadi Extra Light" panose="020B0204020104020204" pitchFamily="34" charset="0"/>
              </a:rPr>
              <a:t>, Snowboard </a:t>
            </a:r>
          </a:p>
          <a:p>
            <a:pPr marL="180975" indent="-180975" algn="just">
              <a:lnSpc>
                <a:spcPct val="115000"/>
              </a:lnSpc>
              <a:spcBef>
                <a:spcPts val="0"/>
              </a:spcBef>
              <a:buClr>
                <a:srgbClr val="000000"/>
              </a:buClr>
              <a:buSzPts val="1200"/>
              <a:buFont typeface="Wingdings" panose="05000000000000000000" pitchFamily="2" charset="2"/>
              <a:buChar char="ü"/>
            </a:pPr>
            <a:r>
              <a:rPr lang="es-ES" sz="1100" dirty="0">
                <a:solidFill>
                  <a:srgbClr val="000000"/>
                </a:solidFill>
                <a:latin typeface="Abadi Extra Light" panose="020B0204020104020204" pitchFamily="34" charset="0"/>
              </a:rPr>
              <a:t>Trineo, muñecos de nieve</a:t>
            </a:r>
          </a:p>
          <a:p>
            <a:pPr marL="180975" indent="-180975" algn="just">
              <a:lnSpc>
                <a:spcPct val="115000"/>
              </a:lnSpc>
              <a:spcBef>
                <a:spcPts val="0"/>
              </a:spcBef>
              <a:buClr>
                <a:srgbClr val="000000"/>
              </a:buClr>
              <a:buSzPts val="1200"/>
              <a:buFont typeface="Wingdings" panose="05000000000000000000" pitchFamily="2" charset="2"/>
              <a:buChar char="ü"/>
            </a:pPr>
            <a:r>
              <a:rPr lang="es-ES" sz="1100" dirty="0">
                <a:solidFill>
                  <a:srgbClr val="000000"/>
                </a:solidFill>
                <a:latin typeface="Abadi Extra Light" panose="020B0204020104020204" pitchFamily="34" charset="0"/>
              </a:rPr>
              <a:t>Escalada, circuito de cuerdas </a:t>
            </a:r>
          </a:p>
          <a:p>
            <a:pPr marL="180975" indent="-180975" algn="just">
              <a:lnSpc>
                <a:spcPct val="115000"/>
              </a:lnSpc>
              <a:spcBef>
                <a:spcPts val="0"/>
              </a:spcBef>
              <a:buClr>
                <a:srgbClr val="000000"/>
              </a:buClr>
              <a:buSzPts val="1200"/>
              <a:buFont typeface="Wingdings" panose="05000000000000000000" pitchFamily="2" charset="2"/>
              <a:buChar char="ü"/>
            </a:pPr>
            <a:r>
              <a:rPr lang="es-ES" sz="1100" dirty="0" err="1">
                <a:solidFill>
                  <a:srgbClr val="000000"/>
                </a:solidFill>
                <a:latin typeface="Abadi Extra Light" panose="020B0204020104020204" pitchFamily="34" charset="0"/>
              </a:rPr>
              <a:t>Picina</a:t>
            </a:r>
            <a:r>
              <a:rPr lang="es-ES" sz="1100" dirty="0">
                <a:solidFill>
                  <a:srgbClr val="000000"/>
                </a:solidFill>
                <a:latin typeface="Abadi Extra Light" panose="020B0204020104020204" pitchFamily="34" charset="0"/>
              </a:rPr>
              <a:t>, banana </a:t>
            </a:r>
            <a:r>
              <a:rPr lang="es-ES" sz="1100" dirty="0" err="1">
                <a:solidFill>
                  <a:srgbClr val="000000"/>
                </a:solidFill>
                <a:latin typeface="Abadi Extra Light" panose="020B0204020104020204" pitchFamily="34" charset="0"/>
              </a:rPr>
              <a:t>boat</a:t>
            </a:r>
            <a:r>
              <a:rPr lang="es-ES" sz="1100" dirty="0">
                <a:solidFill>
                  <a:srgbClr val="000000"/>
                </a:solidFill>
                <a:latin typeface="Abadi Extra Light" panose="020B0204020104020204" pitchFamily="34" charset="0"/>
              </a:rPr>
              <a:t>, parque acuático</a:t>
            </a:r>
          </a:p>
          <a:p>
            <a:pPr marL="180975" indent="-180975" algn="just">
              <a:lnSpc>
                <a:spcPct val="115000"/>
              </a:lnSpc>
              <a:spcBef>
                <a:spcPts val="0"/>
              </a:spcBef>
              <a:buClr>
                <a:srgbClr val="000000"/>
              </a:buClr>
              <a:buSzPts val="1200"/>
              <a:buFont typeface="Wingdings" panose="05000000000000000000" pitchFamily="2" charset="2"/>
              <a:buChar char="ü"/>
            </a:pPr>
            <a:r>
              <a:rPr lang="es-ES" sz="1100" dirty="0">
                <a:solidFill>
                  <a:srgbClr val="000000"/>
                </a:solidFill>
                <a:latin typeface="Abadi Extra Light" panose="020B0204020104020204" pitchFamily="34" charset="0"/>
              </a:rPr>
              <a:t>Noche en refugio de montaña</a:t>
            </a:r>
          </a:p>
          <a:p>
            <a:pPr marL="180975" indent="-180975" algn="just">
              <a:lnSpc>
                <a:spcPct val="115000"/>
              </a:lnSpc>
              <a:spcBef>
                <a:spcPts val="0"/>
              </a:spcBef>
              <a:buClr>
                <a:srgbClr val="000000"/>
              </a:buClr>
              <a:buSzPts val="1200"/>
              <a:buFont typeface="Wingdings" panose="05000000000000000000" pitchFamily="2" charset="2"/>
              <a:buChar char="ü"/>
            </a:pPr>
            <a:r>
              <a:rPr lang="es-ES" sz="1100" dirty="0">
                <a:solidFill>
                  <a:srgbClr val="000000"/>
                </a:solidFill>
                <a:latin typeface="Abadi Extra Light" panose="020B0204020104020204" pitchFamily="34" charset="0"/>
              </a:rPr>
              <a:t>Día Internacional</a:t>
            </a:r>
          </a:p>
          <a:p>
            <a:pPr marL="180975" indent="-180975" algn="just">
              <a:lnSpc>
                <a:spcPct val="115000"/>
              </a:lnSpc>
              <a:spcBef>
                <a:spcPts val="0"/>
              </a:spcBef>
              <a:buClr>
                <a:srgbClr val="000000"/>
              </a:buClr>
              <a:buSzPts val="1200"/>
              <a:buFont typeface="Wingdings" panose="05000000000000000000" pitchFamily="2" charset="2"/>
              <a:buChar char="ü"/>
            </a:pPr>
            <a:r>
              <a:rPr lang="es-ES" sz="1100" dirty="0">
                <a:solidFill>
                  <a:srgbClr val="000000"/>
                </a:solidFill>
                <a:latin typeface="Abadi Extra Light" panose="020B0204020104020204" pitchFamily="34" charset="0"/>
              </a:rPr>
              <a:t>Real </a:t>
            </a:r>
            <a:r>
              <a:rPr lang="es-ES" sz="1100" dirty="0" err="1">
                <a:solidFill>
                  <a:srgbClr val="000000"/>
                </a:solidFill>
                <a:latin typeface="Abadi Extra Light" panose="020B0204020104020204" pitchFamily="34" charset="0"/>
              </a:rPr>
              <a:t>Fly</a:t>
            </a:r>
            <a:r>
              <a:rPr lang="es-ES" sz="1100" dirty="0">
                <a:solidFill>
                  <a:srgbClr val="000000"/>
                </a:solidFill>
                <a:latin typeface="Abadi Extra Light" panose="020B0204020104020204" pitchFamily="34" charset="0"/>
              </a:rPr>
              <a:t>, </a:t>
            </a:r>
            <a:r>
              <a:rPr lang="es-ES" sz="1100" dirty="0" err="1">
                <a:solidFill>
                  <a:srgbClr val="000000"/>
                </a:solidFill>
                <a:latin typeface="Abadi Extra Light" panose="020B0204020104020204" pitchFamily="34" charset="0"/>
              </a:rPr>
              <a:t>Irtag</a:t>
            </a:r>
            <a:endParaRPr lang="es-ES" sz="1100" dirty="0">
              <a:solidFill>
                <a:srgbClr val="000000"/>
              </a:solidFill>
              <a:latin typeface="Abadi Extra Light" panose="020B0204020104020204" pitchFamily="34" charset="0"/>
            </a:endParaRPr>
          </a:p>
          <a:p>
            <a:pPr marL="180975" indent="-180975" algn="just">
              <a:lnSpc>
                <a:spcPct val="115000"/>
              </a:lnSpc>
              <a:spcBef>
                <a:spcPts val="0"/>
              </a:spcBef>
              <a:buClr>
                <a:srgbClr val="000000"/>
              </a:buClr>
              <a:buSzPts val="1200"/>
              <a:buFont typeface="Wingdings" panose="05000000000000000000" pitchFamily="2" charset="2"/>
              <a:buChar char="ü"/>
            </a:pPr>
            <a:r>
              <a:rPr lang="es-ES" sz="1100" dirty="0">
                <a:solidFill>
                  <a:srgbClr val="000000"/>
                </a:solidFill>
                <a:latin typeface="Abadi Extra Light" panose="020B0204020104020204" pitchFamily="34" charset="0"/>
              </a:rPr>
              <a:t>Parapente </a:t>
            </a:r>
          </a:p>
          <a:p>
            <a:pPr marL="180975" indent="-180975">
              <a:lnSpc>
                <a:spcPct val="115000"/>
              </a:lnSpc>
              <a:spcBef>
                <a:spcPts val="0"/>
              </a:spcBef>
              <a:buClr>
                <a:srgbClr val="000000"/>
              </a:buClr>
              <a:buSzPts val="1200"/>
              <a:buFont typeface="Wingdings" panose="05000000000000000000" pitchFamily="2" charset="2"/>
              <a:buChar char="ü"/>
            </a:pPr>
            <a:r>
              <a:rPr lang="es-ES" sz="1100" dirty="0">
                <a:solidFill>
                  <a:srgbClr val="000000"/>
                </a:solidFill>
                <a:latin typeface="Abadi Extra Light" panose="020B0204020104020204" pitchFamily="34" charset="0"/>
              </a:rPr>
              <a:t>Y mucho más ....</a:t>
            </a:r>
            <a:endParaRPr lang="en-GB" sz="1100" dirty="0">
              <a:solidFill>
                <a:srgbClr val="000000"/>
              </a:solidFill>
              <a:latin typeface="Abadi Extra Light" panose="020B0204020104020204" pitchFamily="34" charset="0"/>
            </a:endParaRPr>
          </a:p>
        </p:txBody>
      </p:sp>
      <p:sp>
        <p:nvSpPr>
          <p:cNvPr id="36" name="Google Shape;803;p29">
            <a:extLst>
              <a:ext uri="{FF2B5EF4-FFF2-40B4-BE49-F238E27FC236}">
                <a16:creationId xmlns:a16="http://schemas.microsoft.com/office/drawing/2014/main" id="{55DF6C3E-8652-1360-024C-31748FF7CA4F}"/>
              </a:ext>
            </a:extLst>
          </p:cNvPr>
          <p:cNvSpPr txBox="1">
            <a:spLocks/>
          </p:cNvSpPr>
          <p:nvPr/>
        </p:nvSpPr>
        <p:spPr>
          <a:xfrm>
            <a:off x="6396000" y="2337986"/>
            <a:ext cx="2423708" cy="6178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CFE2F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A4C2F4"/>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pPr marL="0" indent="0">
              <a:lnSpc>
                <a:spcPct val="115000"/>
              </a:lnSpc>
              <a:spcBef>
                <a:spcPts val="0"/>
              </a:spcBef>
              <a:buClr>
                <a:schemeClr val="dk1"/>
              </a:buClr>
              <a:buSzPts val="1100"/>
              <a:buFont typeface="Arial"/>
              <a:buNone/>
            </a:pPr>
            <a:endParaRPr lang="en-GB" sz="1100" b="1" dirty="0">
              <a:solidFill>
                <a:srgbClr val="000000"/>
              </a:solidFill>
              <a:latin typeface="Abadi Extra Light" panose="020B0204020104020204" pitchFamily="34" charset="0"/>
              <a:ea typeface="Montserrat"/>
              <a:cs typeface="Montserrat"/>
              <a:sym typeface="Montserrat"/>
            </a:endParaRPr>
          </a:p>
          <a:p>
            <a:pPr marL="0" indent="0">
              <a:lnSpc>
                <a:spcPct val="115000"/>
              </a:lnSpc>
              <a:spcBef>
                <a:spcPts val="0"/>
              </a:spcBef>
              <a:buClr>
                <a:srgbClr val="000000"/>
              </a:buClr>
              <a:buSzPts val="1200"/>
              <a:buNone/>
            </a:pPr>
            <a:r>
              <a:rPr lang="es-ES" sz="1100" dirty="0">
                <a:solidFill>
                  <a:srgbClr val="000000"/>
                </a:solidFill>
                <a:latin typeface="Abadi Extra Light" panose="020B0204020104020204" pitchFamily="34" charset="0"/>
              </a:rPr>
              <a:t>Una vez a la semana, visite las ciudades más emblemáticas de Suiza (y de los países vecinos). Disponemos de más de 20 excursiones diferentes </a:t>
            </a:r>
          </a:p>
          <a:p>
            <a:pPr marL="171450" indent="-171450">
              <a:lnSpc>
                <a:spcPct val="115000"/>
              </a:lnSpc>
              <a:spcBef>
                <a:spcPts val="0"/>
              </a:spcBef>
              <a:buClr>
                <a:srgbClr val="000000"/>
              </a:buClr>
              <a:buSzPts val="1200"/>
              <a:buFont typeface="Wingdings" panose="05000000000000000000" pitchFamily="2" charset="2"/>
              <a:buChar char="ü"/>
            </a:pPr>
            <a:r>
              <a:rPr lang="es-ES" sz="1100" dirty="0">
                <a:solidFill>
                  <a:srgbClr val="000000"/>
                </a:solidFill>
                <a:latin typeface="Abadi Extra Light" panose="020B0204020104020204" pitchFamily="34" charset="0"/>
              </a:rPr>
              <a:t>Sede de las Naciones Unidas en Ginebra</a:t>
            </a:r>
          </a:p>
          <a:p>
            <a:pPr marL="171450" indent="-171450">
              <a:lnSpc>
                <a:spcPct val="115000"/>
              </a:lnSpc>
              <a:spcBef>
                <a:spcPts val="0"/>
              </a:spcBef>
              <a:buClr>
                <a:srgbClr val="000000"/>
              </a:buClr>
              <a:buSzPts val="1200"/>
              <a:buFont typeface="Wingdings" panose="05000000000000000000" pitchFamily="2" charset="2"/>
              <a:buChar char="ü"/>
            </a:pPr>
            <a:r>
              <a:rPr lang="es-ES" sz="1100" dirty="0">
                <a:solidFill>
                  <a:srgbClr val="000000"/>
                </a:solidFill>
                <a:latin typeface="Abadi Extra Light" panose="020B0204020104020204" pitchFamily="34" charset="0"/>
              </a:rPr>
              <a:t>Fábrica de chocolate en </a:t>
            </a:r>
            <a:r>
              <a:rPr lang="es-ES" sz="1100" dirty="0" err="1">
                <a:solidFill>
                  <a:srgbClr val="000000"/>
                </a:solidFill>
                <a:latin typeface="Abadi Extra Light" panose="020B0204020104020204" pitchFamily="34" charset="0"/>
              </a:rPr>
              <a:t>Gruyères</a:t>
            </a:r>
            <a:endParaRPr lang="es-ES" sz="1100" dirty="0">
              <a:solidFill>
                <a:srgbClr val="000000"/>
              </a:solidFill>
              <a:latin typeface="Abadi Extra Light" panose="020B0204020104020204" pitchFamily="34" charset="0"/>
            </a:endParaRPr>
          </a:p>
          <a:p>
            <a:pPr marL="171450" indent="-171450">
              <a:lnSpc>
                <a:spcPct val="115000"/>
              </a:lnSpc>
              <a:spcBef>
                <a:spcPts val="0"/>
              </a:spcBef>
              <a:buClr>
                <a:srgbClr val="000000"/>
              </a:buClr>
              <a:buSzPts val="1200"/>
              <a:buFont typeface="Wingdings" panose="05000000000000000000" pitchFamily="2" charset="2"/>
              <a:buChar char="ü"/>
            </a:pPr>
            <a:r>
              <a:rPr lang="es-ES" sz="1100" dirty="0">
                <a:solidFill>
                  <a:srgbClr val="000000"/>
                </a:solidFill>
                <a:latin typeface="Abadi Extra Light" panose="020B0204020104020204" pitchFamily="34" charset="0"/>
              </a:rPr>
              <a:t>Aosta (Italia) </a:t>
            </a:r>
          </a:p>
          <a:p>
            <a:pPr marL="171450" indent="-171450">
              <a:lnSpc>
                <a:spcPct val="115000"/>
              </a:lnSpc>
              <a:spcBef>
                <a:spcPts val="0"/>
              </a:spcBef>
              <a:buClr>
                <a:srgbClr val="000000"/>
              </a:buClr>
              <a:buSzPts val="1200"/>
              <a:buFont typeface="Wingdings" panose="05000000000000000000" pitchFamily="2" charset="2"/>
              <a:buChar char="ü"/>
            </a:pPr>
            <a:r>
              <a:rPr lang="es-ES" sz="1100" dirty="0">
                <a:solidFill>
                  <a:srgbClr val="000000"/>
                </a:solidFill>
                <a:latin typeface="Abadi Extra Light" panose="020B0204020104020204" pitchFamily="34" charset="0"/>
              </a:rPr>
              <a:t>Evian (Francia)</a:t>
            </a:r>
          </a:p>
          <a:p>
            <a:pPr marL="171450" indent="-171450">
              <a:lnSpc>
                <a:spcPct val="115000"/>
              </a:lnSpc>
              <a:spcBef>
                <a:spcPts val="0"/>
              </a:spcBef>
              <a:buClr>
                <a:srgbClr val="000000"/>
              </a:buClr>
              <a:buSzPts val="1200"/>
              <a:buFont typeface="Wingdings" panose="05000000000000000000" pitchFamily="2" charset="2"/>
              <a:buChar char="ü"/>
            </a:pPr>
            <a:r>
              <a:rPr lang="es-ES" sz="1100" dirty="0">
                <a:solidFill>
                  <a:srgbClr val="000000"/>
                </a:solidFill>
                <a:latin typeface="Abadi Extra Light" panose="020B0204020104020204" pitchFamily="34" charset="0"/>
              </a:rPr>
              <a:t>Museo Olímpico de Lausana</a:t>
            </a:r>
            <a:endParaRPr lang="en-GB" sz="1100" dirty="0">
              <a:solidFill>
                <a:srgbClr val="000000"/>
              </a:solidFill>
              <a:latin typeface="Abadi Extra Light" panose="020B0204020104020204" pitchFamily="34" charset="0"/>
            </a:endParaRPr>
          </a:p>
        </p:txBody>
      </p:sp>
      <p:pic>
        <p:nvPicPr>
          <p:cNvPr id="3" name="Imagen 2" descr="Logotipo&#10;&#10;Descripción generada automáticamente">
            <a:extLst>
              <a:ext uri="{FF2B5EF4-FFF2-40B4-BE49-F238E27FC236}">
                <a16:creationId xmlns:a16="http://schemas.microsoft.com/office/drawing/2014/main" id="{86789038-5C99-9AAB-A6C0-CBD446581411}"/>
              </a:ext>
            </a:extLst>
          </p:cNvPr>
          <p:cNvPicPr>
            <a:picLocks noChangeAspect="1"/>
          </p:cNvPicPr>
          <p:nvPr/>
        </p:nvPicPr>
        <p:blipFill>
          <a:blip r:embed="rId11"/>
          <a:stretch>
            <a:fillRect/>
          </a:stretch>
        </p:blipFill>
        <p:spPr>
          <a:xfrm>
            <a:off x="7874000" y="152163"/>
            <a:ext cx="1079263" cy="107926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12" name="Rectangle 11">
            <a:extLst>
              <a:ext uri="{FF2B5EF4-FFF2-40B4-BE49-F238E27FC236}">
                <a16:creationId xmlns:a16="http://schemas.microsoft.com/office/drawing/2014/main" id="{BB72D703-C280-CAF6-89DA-0742508CB5B4}"/>
              </a:ext>
            </a:extLst>
          </p:cNvPr>
          <p:cNvSpPr/>
          <p:nvPr/>
        </p:nvSpPr>
        <p:spPr>
          <a:xfrm>
            <a:off x="430530" y="2031224"/>
            <a:ext cx="4969713" cy="20169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2" name="Google Shape;782;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15</a:t>
            </a:fld>
            <a:endParaRPr/>
          </a:p>
        </p:txBody>
      </p:sp>
      <p:sp>
        <p:nvSpPr>
          <p:cNvPr id="2" name="Google Shape;564;p16">
            <a:extLst>
              <a:ext uri="{FF2B5EF4-FFF2-40B4-BE49-F238E27FC236}">
                <a16:creationId xmlns:a16="http://schemas.microsoft.com/office/drawing/2014/main" id="{7B1BD8E0-68CB-5153-7791-ECD9F6556F40}"/>
              </a:ext>
            </a:extLst>
          </p:cNvPr>
          <p:cNvSpPr txBox="1">
            <a:spLocks/>
          </p:cNvSpPr>
          <p:nvPr/>
        </p:nvSpPr>
        <p:spPr>
          <a:xfrm>
            <a:off x="433070" y="419100"/>
            <a:ext cx="8280400" cy="927100"/>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Abadi" panose="020B0604020104020204" pitchFamily="34" charset="0"/>
                <a:ea typeface="Abadi" panose="020B0604020104020204" pitchFamily="34" charset="0"/>
                <a:cs typeface="Abadi" panose="020B0604020104020204" pitchFamily="34" charset="0"/>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pPr>
              <a:buSzPts val="4000"/>
            </a:pPr>
            <a:r>
              <a:rPr lang="fr-CH" dirty="0">
                <a:solidFill>
                  <a:schemeClr val="bg1"/>
                </a:solidFill>
                <a:latin typeface="Montserrat"/>
                <a:ea typeface="Montserrat"/>
                <a:cs typeface="Montserrat"/>
              </a:rPr>
              <a:t>CAMPAMENTOS DE VERANO EN BREVE </a:t>
            </a:r>
            <a:endParaRPr lang="en-GB" dirty="0">
              <a:solidFill>
                <a:schemeClr val="bg1"/>
              </a:solidFill>
              <a:latin typeface="Montserrat"/>
              <a:ea typeface="Montserrat"/>
              <a:cs typeface="Montserrat"/>
            </a:endParaRPr>
          </a:p>
        </p:txBody>
      </p:sp>
      <p:pic>
        <p:nvPicPr>
          <p:cNvPr id="8196" name="Picture 4" descr="Volume level indicator - Free interface icons">
            <a:extLst>
              <a:ext uri="{FF2B5EF4-FFF2-40B4-BE49-F238E27FC236}">
                <a16:creationId xmlns:a16="http://schemas.microsoft.com/office/drawing/2014/main" id="{4DCCAA04-CD33-123B-F524-CD5FBB0F6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120" y="3114101"/>
            <a:ext cx="588926" cy="588926"/>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803;p29">
            <a:extLst>
              <a:ext uri="{FF2B5EF4-FFF2-40B4-BE49-F238E27FC236}">
                <a16:creationId xmlns:a16="http://schemas.microsoft.com/office/drawing/2014/main" id="{AAD5DA8D-C513-D4F0-4332-D9189B3C167C}"/>
              </a:ext>
            </a:extLst>
          </p:cNvPr>
          <p:cNvSpPr txBox="1">
            <a:spLocks/>
          </p:cNvSpPr>
          <p:nvPr/>
        </p:nvSpPr>
        <p:spPr>
          <a:xfrm>
            <a:off x="1188082" y="2323044"/>
            <a:ext cx="1633912" cy="6178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CFE2F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A4C2F4"/>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pPr marL="0" indent="0">
              <a:spcBef>
                <a:spcPts val="0"/>
              </a:spcBef>
              <a:buClr>
                <a:srgbClr val="000000"/>
              </a:buClr>
              <a:buSzPts val="1200"/>
              <a:buNone/>
            </a:pPr>
            <a:r>
              <a:rPr lang="en-GB" sz="1100" b="1" dirty="0">
                <a:solidFill>
                  <a:schemeClr val="accent2">
                    <a:lumMod val="75000"/>
                  </a:schemeClr>
                </a:solidFill>
                <a:latin typeface="Abadi" panose="020B0604020104020204" pitchFamily="34" charset="0"/>
              </a:rPr>
              <a:t>Estancia Minima</a:t>
            </a:r>
          </a:p>
          <a:p>
            <a:pPr marL="0" indent="0">
              <a:spcBef>
                <a:spcPts val="0"/>
              </a:spcBef>
              <a:buClr>
                <a:srgbClr val="000000"/>
              </a:buClr>
              <a:buSzPts val="1200"/>
              <a:buNone/>
            </a:pPr>
            <a:r>
              <a:rPr lang="en-GB" sz="1100" dirty="0">
                <a:solidFill>
                  <a:schemeClr val="accent2">
                    <a:lumMod val="75000"/>
                  </a:schemeClr>
                </a:solidFill>
                <a:latin typeface="Abadi Extra Light" panose="020B0204020104020204" pitchFamily="34" charset="0"/>
              </a:rPr>
              <a:t>Dos </a:t>
            </a:r>
            <a:r>
              <a:rPr lang="en-GB" sz="1100" dirty="0" err="1">
                <a:solidFill>
                  <a:schemeClr val="accent2">
                    <a:lumMod val="75000"/>
                  </a:schemeClr>
                </a:solidFill>
                <a:latin typeface="Abadi Extra Light" panose="020B0204020104020204" pitchFamily="34" charset="0"/>
              </a:rPr>
              <a:t>semanas</a:t>
            </a:r>
            <a:r>
              <a:rPr lang="en-GB" sz="1100" dirty="0">
                <a:solidFill>
                  <a:schemeClr val="accent2">
                    <a:lumMod val="75000"/>
                  </a:schemeClr>
                </a:solidFill>
                <a:latin typeface="Abadi Extra Light" panose="020B0204020104020204" pitchFamily="34" charset="0"/>
              </a:rPr>
              <a:t> de Junio a Agosto</a:t>
            </a:r>
          </a:p>
        </p:txBody>
      </p:sp>
      <p:sp>
        <p:nvSpPr>
          <p:cNvPr id="6" name="Google Shape;803;p29">
            <a:extLst>
              <a:ext uri="{FF2B5EF4-FFF2-40B4-BE49-F238E27FC236}">
                <a16:creationId xmlns:a16="http://schemas.microsoft.com/office/drawing/2014/main" id="{37C1C021-6107-B13C-997E-9310EB98EFCF}"/>
              </a:ext>
            </a:extLst>
          </p:cNvPr>
          <p:cNvSpPr txBox="1">
            <a:spLocks/>
          </p:cNvSpPr>
          <p:nvPr/>
        </p:nvSpPr>
        <p:spPr>
          <a:xfrm>
            <a:off x="3606990" y="3055489"/>
            <a:ext cx="1492028" cy="6178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CFE2F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A4C2F4"/>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pPr marL="0" indent="0">
              <a:spcBef>
                <a:spcPts val="0"/>
              </a:spcBef>
              <a:buClr>
                <a:srgbClr val="000000"/>
              </a:buClr>
              <a:buSzPts val="1200"/>
              <a:buNone/>
            </a:pPr>
            <a:r>
              <a:rPr lang="en-GB" sz="1100" b="1" dirty="0">
                <a:solidFill>
                  <a:schemeClr val="accent2">
                    <a:lumMod val="75000"/>
                  </a:schemeClr>
                </a:solidFill>
                <a:latin typeface="Abadi" panose="020B0604020104020204" pitchFamily="34" charset="0"/>
              </a:rPr>
              <a:t>4 workshops</a:t>
            </a:r>
          </a:p>
          <a:p>
            <a:pPr marL="0" indent="0">
              <a:spcBef>
                <a:spcPts val="0"/>
              </a:spcBef>
              <a:buClr>
                <a:srgbClr val="000000"/>
              </a:buClr>
              <a:buSzPts val="1200"/>
              <a:buNone/>
            </a:pPr>
            <a:r>
              <a:rPr lang="en-GB" sz="1100" dirty="0">
                <a:solidFill>
                  <a:schemeClr val="accent2">
                    <a:lumMod val="75000"/>
                  </a:schemeClr>
                </a:solidFill>
                <a:latin typeface="Abadi Extra Light" panose="020B0204020104020204" pitchFamily="34" charset="0"/>
              </a:rPr>
              <a:t>Para </a:t>
            </a:r>
            <a:r>
              <a:rPr lang="en-GB" sz="1100" dirty="0" err="1">
                <a:solidFill>
                  <a:schemeClr val="accent2">
                    <a:lumMod val="75000"/>
                  </a:schemeClr>
                </a:solidFill>
                <a:latin typeface="Abadi Extra Light" panose="020B0204020104020204" pitchFamily="34" charset="0"/>
              </a:rPr>
              <a:t>elegir</a:t>
            </a:r>
            <a:r>
              <a:rPr lang="en-GB" sz="1100" dirty="0">
                <a:solidFill>
                  <a:schemeClr val="accent2">
                    <a:lumMod val="75000"/>
                  </a:schemeClr>
                </a:solidFill>
                <a:latin typeface="Abadi Extra Light" panose="020B0204020104020204" pitchFamily="34" charset="0"/>
              </a:rPr>
              <a:t> </a:t>
            </a:r>
          </a:p>
        </p:txBody>
      </p:sp>
      <p:sp>
        <p:nvSpPr>
          <p:cNvPr id="7" name="Google Shape;803;p29">
            <a:extLst>
              <a:ext uri="{FF2B5EF4-FFF2-40B4-BE49-F238E27FC236}">
                <a16:creationId xmlns:a16="http://schemas.microsoft.com/office/drawing/2014/main" id="{0D18BE6C-C156-44CC-A9EF-8D534B2155A4}"/>
              </a:ext>
            </a:extLst>
          </p:cNvPr>
          <p:cNvSpPr txBox="1">
            <a:spLocks/>
          </p:cNvSpPr>
          <p:nvPr/>
        </p:nvSpPr>
        <p:spPr>
          <a:xfrm>
            <a:off x="1188082" y="3053596"/>
            <a:ext cx="1633912" cy="6178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CFE2F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A4C2F4"/>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pPr marL="0" indent="0">
              <a:spcBef>
                <a:spcPts val="0"/>
              </a:spcBef>
              <a:buClr>
                <a:srgbClr val="000000"/>
              </a:buClr>
              <a:buSzPts val="1200"/>
              <a:buNone/>
            </a:pPr>
            <a:r>
              <a:rPr lang="en-GB" sz="1100" b="1" dirty="0">
                <a:solidFill>
                  <a:schemeClr val="accent2">
                    <a:lumMod val="75000"/>
                  </a:schemeClr>
                </a:solidFill>
                <a:latin typeface="Abadi" panose="020B0604020104020204" pitchFamily="34" charset="0"/>
              </a:rPr>
              <a:t>3 </a:t>
            </a:r>
            <a:r>
              <a:rPr lang="en-GB" sz="1100" b="1" dirty="0" err="1">
                <a:solidFill>
                  <a:schemeClr val="accent2">
                    <a:lumMod val="75000"/>
                  </a:schemeClr>
                </a:solidFill>
                <a:latin typeface="Abadi" panose="020B0604020104020204" pitchFamily="34" charset="0"/>
              </a:rPr>
              <a:t>grupos</a:t>
            </a:r>
            <a:r>
              <a:rPr lang="en-GB" sz="1100" b="1" dirty="0">
                <a:solidFill>
                  <a:schemeClr val="accent2">
                    <a:lumMod val="75000"/>
                  </a:schemeClr>
                </a:solidFill>
                <a:latin typeface="Abadi" panose="020B0604020104020204" pitchFamily="34" charset="0"/>
              </a:rPr>
              <a:t> de </a:t>
            </a:r>
            <a:r>
              <a:rPr lang="en-GB" sz="1100" b="1" dirty="0" err="1">
                <a:solidFill>
                  <a:schemeClr val="accent2">
                    <a:lumMod val="75000"/>
                  </a:schemeClr>
                </a:solidFill>
                <a:latin typeface="Abadi" panose="020B0604020104020204" pitchFamily="34" charset="0"/>
              </a:rPr>
              <a:t>edades</a:t>
            </a:r>
            <a:endParaRPr lang="en-GB" sz="1100" b="1" dirty="0">
              <a:solidFill>
                <a:schemeClr val="accent2">
                  <a:lumMod val="75000"/>
                </a:schemeClr>
              </a:solidFill>
              <a:latin typeface="Abadi" panose="020B0604020104020204" pitchFamily="34" charset="0"/>
            </a:endParaRPr>
          </a:p>
          <a:p>
            <a:pPr marL="0" indent="0">
              <a:spcBef>
                <a:spcPts val="0"/>
              </a:spcBef>
              <a:buClr>
                <a:srgbClr val="000000"/>
              </a:buClr>
              <a:buSzPts val="1200"/>
              <a:buNone/>
            </a:pPr>
            <a:r>
              <a:rPr lang="en-GB" sz="1100" dirty="0">
                <a:solidFill>
                  <a:schemeClr val="accent2">
                    <a:lumMod val="75000"/>
                  </a:schemeClr>
                </a:solidFill>
                <a:latin typeface="Abadi Extra Light" panose="020B0204020104020204" pitchFamily="34" charset="0"/>
              </a:rPr>
              <a:t>Discoveries (6-10 </a:t>
            </a:r>
            <a:r>
              <a:rPr lang="en-GB" sz="1100" dirty="0" err="1">
                <a:solidFill>
                  <a:schemeClr val="accent2">
                    <a:lumMod val="75000"/>
                  </a:schemeClr>
                </a:solidFill>
                <a:latin typeface="Abadi Extra Light" panose="020B0204020104020204" pitchFamily="34" charset="0"/>
              </a:rPr>
              <a:t>años</a:t>
            </a:r>
            <a:r>
              <a:rPr lang="en-GB" sz="1100" dirty="0">
                <a:solidFill>
                  <a:schemeClr val="accent2">
                    <a:lumMod val="75000"/>
                  </a:schemeClr>
                </a:solidFill>
                <a:latin typeface="Abadi Extra Light" panose="020B0204020104020204" pitchFamily="34" charset="0"/>
              </a:rPr>
              <a:t>), Explorers (11-14 </a:t>
            </a:r>
            <a:r>
              <a:rPr lang="en-GB" sz="1100" dirty="0" err="1">
                <a:solidFill>
                  <a:schemeClr val="accent2">
                    <a:lumMod val="75000"/>
                  </a:schemeClr>
                </a:solidFill>
                <a:latin typeface="Abadi Extra Light" panose="020B0204020104020204" pitchFamily="34" charset="0"/>
              </a:rPr>
              <a:t>años</a:t>
            </a:r>
            <a:r>
              <a:rPr lang="en-GB" sz="1100" dirty="0">
                <a:solidFill>
                  <a:schemeClr val="accent2">
                    <a:lumMod val="75000"/>
                  </a:schemeClr>
                </a:solidFill>
                <a:latin typeface="Abadi Extra Light" panose="020B0204020104020204" pitchFamily="34" charset="0"/>
              </a:rPr>
              <a:t>), Pioneers (15-17 </a:t>
            </a:r>
            <a:r>
              <a:rPr lang="en-GB" sz="1100" dirty="0" err="1">
                <a:solidFill>
                  <a:schemeClr val="accent2">
                    <a:lumMod val="75000"/>
                  </a:schemeClr>
                </a:solidFill>
                <a:latin typeface="Abadi Extra Light" panose="020B0204020104020204" pitchFamily="34" charset="0"/>
              </a:rPr>
              <a:t>años</a:t>
            </a:r>
            <a:r>
              <a:rPr lang="en-GB" sz="1100" dirty="0">
                <a:solidFill>
                  <a:schemeClr val="accent2">
                    <a:lumMod val="75000"/>
                  </a:schemeClr>
                </a:solidFill>
                <a:latin typeface="Abadi Extra Light" panose="020B0204020104020204" pitchFamily="34" charset="0"/>
              </a:rPr>
              <a:t>)</a:t>
            </a:r>
          </a:p>
        </p:txBody>
      </p:sp>
      <p:sp>
        <p:nvSpPr>
          <p:cNvPr id="18" name="Google Shape;803;p29">
            <a:extLst>
              <a:ext uri="{FF2B5EF4-FFF2-40B4-BE49-F238E27FC236}">
                <a16:creationId xmlns:a16="http://schemas.microsoft.com/office/drawing/2014/main" id="{0BAC6E76-E916-11EE-158F-F13D5E6150DF}"/>
              </a:ext>
            </a:extLst>
          </p:cNvPr>
          <p:cNvSpPr txBox="1">
            <a:spLocks/>
          </p:cNvSpPr>
          <p:nvPr/>
        </p:nvSpPr>
        <p:spPr>
          <a:xfrm>
            <a:off x="3606989" y="2323044"/>
            <a:ext cx="1767287" cy="6178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CFE2F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A4C2F4"/>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pPr marL="0" indent="0">
              <a:spcBef>
                <a:spcPts val="0"/>
              </a:spcBef>
              <a:buClr>
                <a:srgbClr val="000000"/>
              </a:buClr>
              <a:buSzPts val="1200"/>
              <a:buNone/>
            </a:pPr>
            <a:r>
              <a:rPr lang="en-GB" sz="1100" b="1" dirty="0">
                <a:solidFill>
                  <a:schemeClr val="accent2">
                    <a:lumMod val="75000"/>
                  </a:schemeClr>
                </a:solidFill>
                <a:latin typeface="Abadi" panose="020B0604020104020204" pitchFamily="34" charset="0"/>
              </a:rPr>
              <a:t>40+ </a:t>
            </a:r>
            <a:r>
              <a:rPr lang="en-GB" sz="1100" b="1" dirty="0" err="1">
                <a:solidFill>
                  <a:schemeClr val="accent2">
                    <a:lumMod val="75000"/>
                  </a:schemeClr>
                </a:solidFill>
                <a:latin typeface="Abadi" panose="020B0604020104020204" pitchFamily="34" charset="0"/>
              </a:rPr>
              <a:t>actividades</a:t>
            </a:r>
            <a:endParaRPr lang="en-GB" sz="1100" b="1" dirty="0">
              <a:solidFill>
                <a:schemeClr val="accent2">
                  <a:lumMod val="75000"/>
                </a:schemeClr>
              </a:solidFill>
              <a:latin typeface="Abadi" panose="020B0604020104020204" pitchFamily="34" charset="0"/>
            </a:endParaRPr>
          </a:p>
          <a:p>
            <a:pPr marL="0" indent="0">
              <a:spcBef>
                <a:spcPts val="0"/>
              </a:spcBef>
              <a:buClr>
                <a:srgbClr val="000000"/>
              </a:buClr>
              <a:buSzPts val="1200"/>
              <a:buNone/>
            </a:pPr>
            <a:r>
              <a:rPr lang="es-ES" sz="1100" dirty="0">
                <a:solidFill>
                  <a:schemeClr val="accent2">
                    <a:lumMod val="75000"/>
                  </a:schemeClr>
                </a:solidFill>
                <a:latin typeface="Abadi Extra Light" panose="020B0204020104020204" pitchFamily="34" charset="0"/>
              </a:rPr>
              <a:t>el lago a la montaña, del deporte al arte</a:t>
            </a:r>
            <a:endParaRPr lang="en-GB" sz="1100" dirty="0">
              <a:solidFill>
                <a:schemeClr val="accent2">
                  <a:lumMod val="75000"/>
                </a:schemeClr>
              </a:solidFill>
              <a:latin typeface="Abadi Extra Light" panose="020B0204020104020204" pitchFamily="34" charset="0"/>
            </a:endParaRPr>
          </a:p>
        </p:txBody>
      </p:sp>
      <p:pic>
        <p:nvPicPr>
          <p:cNvPr id="3" name="Google Shape;972;p37">
            <a:extLst>
              <a:ext uri="{FF2B5EF4-FFF2-40B4-BE49-F238E27FC236}">
                <a16:creationId xmlns:a16="http://schemas.microsoft.com/office/drawing/2014/main" id="{3272C953-5FF8-74E0-E37E-9A18602A6453}"/>
              </a:ext>
            </a:extLst>
          </p:cNvPr>
          <p:cNvPicPr preferRelativeResize="0"/>
          <p:nvPr/>
        </p:nvPicPr>
        <p:blipFill rotWithShape="1">
          <a:blip r:embed="rId4">
            <a:alphaModFix/>
          </a:blip>
          <a:srcRect l="49498" r="3434"/>
          <a:stretch/>
        </p:blipFill>
        <p:spPr>
          <a:xfrm>
            <a:off x="5523460" y="1346199"/>
            <a:ext cx="3187470" cy="3386139"/>
          </a:xfrm>
          <a:prstGeom prst="rect">
            <a:avLst/>
          </a:prstGeom>
          <a:noFill/>
          <a:ln>
            <a:noFill/>
          </a:ln>
        </p:spPr>
      </p:pic>
      <p:pic>
        <p:nvPicPr>
          <p:cNvPr id="1026" name="Picture 2" descr="Zip line - Free sports and competition icons">
            <a:extLst>
              <a:ext uri="{FF2B5EF4-FFF2-40B4-BE49-F238E27FC236}">
                <a16:creationId xmlns:a16="http://schemas.microsoft.com/office/drawing/2014/main" id="{5A1D3881-E993-828D-6D90-7FAF570AE5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5211" y="2376203"/>
            <a:ext cx="678723" cy="678723"/>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998;p37" descr="C:\Users\regwor\AppData\Local\Microsoft\Windows\Temporary Internet Files\Content.IE5\40WY3ENO\video-481821_960_720[1].png">
            <a:hlinkClick r:id="rId6"/>
            <a:extLst>
              <a:ext uri="{FF2B5EF4-FFF2-40B4-BE49-F238E27FC236}">
                <a16:creationId xmlns:a16="http://schemas.microsoft.com/office/drawing/2014/main" id="{334A3956-AC81-3D76-0858-2B12BA8CA510}"/>
              </a:ext>
            </a:extLst>
          </p:cNvPr>
          <p:cNvPicPr preferRelativeResize="0"/>
          <p:nvPr/>
        </p:nvPicPr>
        <p:blipFill rotWithShape="1">
          <a:blip r:embed="rId7">
            <a:alphaModFix/>
          </a:blip>
          <a:srcRect/>
          <a:stretch/>
        </p:blipFill>
        <p:spPr>
          <a:xfrm>
            <a:off x="8074039" y="780431"/>
            <a:ext cx="315157" cy="240884"/>
          </a:xfrm>
          <a:prstGeom prst="rect">
            <a:avLst/>
          </a:prstGeom>
          <a:noFill/>
          <a:ln>
            <a:noFill/>
          </a:ln>
        </p:spPr>
      </p:pic>
      <p:pic>
        <p:nvPicPr>
          <p:cNvPr id="1028" name="Picture 4">
            <a:extLst>
              <a:ext uri="{FF2B5EF4-FFF2-40B4-BE49-F238E27FC236}">
                <a16:creationId xmlns:a16="http://schemas.microsoft.com/office/drawing/2014/main" id="{1589B810-2239-50AE-76CE-448CF76DED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913" y="3175766"/>
            <a:ext cx="580114" cy="5597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ime left - Free interface icons">
            <a:extLst>
              <a:ext uri="{FF2B5EF4-FFF2-40B4-BE49-F238E27FC236}">
                <a16:creationId xmlns:a16="http://schemas.microsoft.com/office/drawing/2014/main" id="{F13AF623-4AC9-722C-FF03-0BC184811D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670" y="2463040"/>
            <a:ext cx="505047" cy="50504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Logotipo&#10;&#10;Descripción generada automáticamente">
            <a:extLst>
              <a:ext uri="{FF2B5EF4-FFF2-40B4-BE49-F238E27FC236}">
                <a16:creationId xmlns:a16="http://schemas.microsoft.com/office/drawing/2014/main" id="{A38FABFF-9E79-8D29-0339-04158B9C26AC}"/>
              </a:ext>
            </a:extLst>
          </p:cNvPr>
          <p:cNvPicPr>
            <a:picLocks noChangeAspect="1"/>
          </p:cNvPicPr>
          <p:nvPr/>
        </p:nvPicPr>
        <p:blipFill>
          <a:blip r:embed="rId10"/>
          <a:stretch>
            <a:fillRect/>
          </a:stretch>
        </p:blipFill>
        <p:spPr>
          <a:xfrm>
            <a:off x="7874000" y="152163"/>
            <a:ext cx="1079263" cy="1079263"/>
          </a:xfrm>
          <a:prstGeom prst="rect">
            <a:avLst/>
          </a:prstGeom>
        </p:spPr>
      </p:pic>
    </p:spTree>
    <p:extLst>
      <p:ext uri="{BB962C8B-B14F-4D97-AF65-F5344CB8AC3E}">
        <p14:creationId xmlns:p14="http://schemas.microsoft.com/office/powerpoint/2010/main" val="354474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7">
          <a:extLst>
            <a:ext uri="{FF2B5EF4-FFF2-40B4-BE49-F238E27FC236}">
              <a16:creationId xmlns:a16="http://schemas.microsoft.com/office/drawing/2014/main" id="{0C344D4C-CC52-6FE9-7FC9-FD570776FFF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DE8F1C1D-201B-C497-D8BD-B946F253B440}"/>
              </a:ext>
            </a:extLst>
          </p:cNvPr>
          <p:cNvSpPr/>
          <p:nvPr/>
        </p:nvSpPr>
        <p:spPr>
          <a:xfrm>
            <a:off x="113275" y="2520539"/>
            <a:ext cx="4969713" cy="20169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2" name="Google Shape;782;p28">
            <a:extLst>
              <a:ext uri="{FF2B5EF4-FFF2-40B4-BE49-F238E27FC236}">
                <a16:creationId xmlns:a16="http://schemas.microsoft.com/office/drawing/2014/main" id="{24D00BC1-F5C0-CFD0-2A1E-1E7F6FF1B3F5}"/>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16</a:t>
            </a:fld>
            <a:endParaRPr/>
          </a:p>
        </p:txBody>
      </p:sp>
      <p:sp>
        <p:nvSpPr>
          <p:cNvPr id="2" name="Google Shape;564;p16">
            <a:extLst>
              <a:ext uri="{FF2B5EF4-FFF2-40B4-BE49-F238E27FC236}">
                <a16:creationId xmlns:a16="http://schemas.microsoft.com/office/drawing/2014/main" id="{0D892774-D86A-0CF6-B179-B90BB9978699}"/>
              </a:ext>
            </a:extLst>
          </p:cNvPr>
          <p:cNvSpPr txBox="1">
            <a:spLocks/>
          </p:cNvSpPr>
          <p:nvPr/>
        </p:nvSpPr>
        <p:spPr>
          <a:xfrm>
            <a:off x="433070" y="419100"/>
            <a:ext cx="8280400" cy="927100"/>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Abadi" panose="020B0604020104020204" pitchFamily="34" charset="0"/>
                <a:ea typeface="Abadi" panose="020B0604020104020204" pitchFamily="34" charset="0"/>
                <a:cs typeface="Abadi" panose="020B0604020104020204" pitchFamily="34" charset="0"/>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pPr>
              <a:buSzPts val="4000"/>
            </a:pPr>
            <a:r>
              <a:rPr lang="fr-CH" dirty="0">
                <a:solidFill>
                  <a:schemeClr val="bg1"/>
                </a:solidFill>
                <a:latin typeface="Montserrat"/>
                <a:ea typeface="Montserrat"/>
                <a:cs typeface="Montserrat"/>
              </a:rPr>
              <a:t>CAMPAMENTOS DE VERANO EN BREVE </a:t>
            </a:r>
            <a:endParaRPr lang="en-GB" dirty="0">
              <a:solidFill>
                <a:schemeClr val="bg1"/>
              </a:solidFill>
              <a:latin typeface="Montserrat"/>
              <a:ea typeface="Montserrat"/>
              <a:cs typeface="Montserrat"/>
            </a:endParaRPr>
          </a:p>
        </p:txBody>
      </p:sp>
      <p:pic>
        <p:nvPicPr>
          <p:cNvPr id="14" name="Google Shape;998;p37" descr="C:\Users\regwor\AppData\Local\Microsoft\Windows\Temporary Internet Files\Content.IE5\40WY3ENO\video-481821_960_720[1].png">
            <a:hlinkClick r:id="rId3"/>
            <a:extLst>
              <a:ext uri="{FF2B5EF4-FFF2-40B4-BE49-F238E27FC236}">
                <a16:creationId xmlns:a16="http://schemas.microsoft.com/office/drawing/2014/main" id="{2BA82288-30DB-3B06-40E7-5DE8A295FE38}"/>
              </a:ext>
            </a:extLst>
          </p:cNvPr>
          <p:cNvPicPr preferRelativeResize="0"/>
          <p:nvPr/>
        </p:nvPicPr>
        <p:blipFill rotWithShape="1">
          <a:blip r:embed="rId4">
            <a:alphaModFix/>
          </a:blip>
          <a:srcRect/>
          <a:stretch/>
        </p:blipFill>
        <p:spPr>
          <a:xfrm>
            <a:off x="8074039" y="780431"/>
            <a:ext cx="315157" cy="240884"/>
          </a:xfrm>
          <a:prstGeom prst="rect">
            <a:avLst/>
          </a:prstGeom>
          <a:noFill/>
          <a:ln>
            <a:noFill/>
          </a:ln>
        </p:spPr>
      </p:pic>
      <p:sp>
        <p:nvSpPr>
          <p:cNvPr id="9" name="CuadroTexto 8">
            <a:extLst>
              <a:ext uri="{FF2B5EF4-FFF2-40B4-BE49-F238E27FC236}">
                <a16:creationId xmlns:a16="http://schemas.microsoft.com/office/drawing/2014/main" id="{0CAEDCF6-8A7F-CEC0-917C-94A44C89600A}"/>
              </a:ext>
            </a:extLst>
          </p:cNvPr>
          <p:cNvSpPr txBox="1"/>
          <p:nvPr/>
        </p:nvSpPr>
        <p:spPr>
          <a:xfrm>
            <a:off x="312131" y="3046019"/>
            <a:ext cx="4572000" cy="1169551"/>
          </a:xfrm>
          <a:prstGeom prst="rect">
            <a:avLst/>
          </a:prstGeom>
          <a:noFill/>
        </p:spPr>
        <p:txBody>
          <a:bodyPr wrap="square">
            <a:spAutoFit/>
          </a:bodyPr>
          <a:lstStyle/>
          <a:p>
            <a:r>
              <a:rPr lang="es-PE" dirty="0"/>
              <a:t>El Summer camp de Les </a:t>
            </a:r>
            <a:r>
              <a:rPr lang="es-PE" dirty="0" err="1"/>
              <a:t>Elfes</a:t>
            </a:r>
            <a:r>
              <a:rPr lang="es-PE" dirty="0"/>
              <a:t> se divide en 3 grupos de edad</a:t>
            </a:r>
          </a:p>
          <a:p>
            <a:r>
              <a:rPr lang="es-PE" dirty="0"/>
              <a:t>●	Descubrimiento - de 6 a 10 años</a:t>
            </a:r>
          </a:p>
          <a:p>
            <a:r>
              <a:rPr lang="es-PE" dirty="0"/>
              <a:t>●	Exploradores - de 11 a 14 años</a:t>
            </a:r>
          </a:p>
          <a:p>
            <a:r>
              <a:rPr lang="es-PE" dirty="0"/>
              <a:t>●	Pioneros – de 15 a 17 años</a:t>
            </a:r>
          </a:p>
        </p:txBody>
      </p:sp>
      <p:sp>
        <p:nvSpPr>
          <p:cNvPr id="10" name="AutoShape 2" descr="Summer, Winter, Spring Camp kids &amp; teens | Les Elfes Switzerland">
            <a:extLst>
              <a:ext uri="{FF2B5EF4-FFF2-40B4-BE49-F238E27FC236}">
                <a16:creationId xmlns:a16="http://schemas.microsoft.com/office/drawing/2014/main" id="{3A833964-4B20-A0F7-B27B-52A17EFCEB98}"/>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15" name="Imagen 14">
            <a:extLst>
              <a:ext uri="{FF2B5EF4-FFF2-40B4-BE49-F238E27FC236}">
                <a16:creationId xmlns:a16="http://schemas.microsoft.com/office/drawing/2014/main" id="{5AE97289-440A-0A82-6E8C-755A7E6596C4}"/>
              </a:ext>
            </a:extLst>
          </p:cNvPr>
          <p:cNvPicPr>
            <a:picLocks noChangeAspect="1"/>
          </p:cNvPicPr>
          <p:nvPr/>
        </p:nvPicPr>
        <p:blipFill>
          <a:blip r:embed="rId5"/>
          <a:stretch>
            <a:fillRect/>
          </a:stretch>
        </p:blipFill>
        <p:spPr>
          <a:xfrm>
            <a:off x="5156456" y="2571750"/>
            <a:ext cx="3874269" cy="1926149"/>
          </a:xfrm>
          <a:prstGeom prst="rect">
            <a:avLst/>
          </a:prstGeom>
        </p:spPr>
      </p:pic>
      <p:pic>
        <p:nvPicPr>
          <p:cNvPr id="16" name="Imagen 15" descr="Logotipo&#10;&#10;Descripción generada automáticamente">
            <a:extLst>
              <a:ext uri="{FF2B5EF4-FFF2-40B4-BE49-F238E27FC236}">
                <a16:creationId xmlns:a16="http://schemas.microsoft.com/office/drawing/2014/main" id="{9FACB550-2FB1-718F-49F3-B858DFD4BDB0}"/>
              </a:ext>
            </a:extLst>
          </p:cNvPr>
          <p:cNvPicPr>
            <a:picLocks noChangeAspect="1"/>
          </p:cNvPicPr>
          <p:nvPr/>
        </p:nvPicPr>
        <p:blipFill>
          <a:blip r:embed="rId6"/>
          <a:stretch>
            <a:fillRect/>
          </a:stretch>
        </p:blipFill>
        <p:spPr>
          <a:xfrm>
            <a:off x="7874000" y="152163"/>
            <a:ext cx="1079263" cy="1079263"/>
          </a:xfrm>
          <a:prstGeom prst="rect">
            <a:avLst/>
          </a:prstGeom>
        </p:spPr>
      </p:pic>
      <p:sp>
        <p:nvSpPr>
          <p:cNvPr id="4" name="CuadroTexto 3">
            <a:extLst>
              <a:ext uri="{FF2B5EF4-FFF2-40B4-BE49-F238E27FC236}">
                <a16:creationId xmlns:a16="http://schemas.microsoft.com/office/drawing/2014/main" id="{D6885E9D-79F5-A96C-6F28-BC6FC47968A9}"/>
              </a:ext>
            </a:extLst>
          </p:cNvPr>
          <p:cNvSpPr txBox="1"/>
          <p:nvPr/>
        </p:nvSpPr>
        <p:spPr>
          <a:xfrm>
            <a:off x="1436608" y="1620941"/>
            <a:ext cx="6270784" cy="738664"/>
          </a:xfrm>
          <a:prstGeom prst="rect">
            <a:avLst/>
          </a:prstGeom>
          <a:noFill/>
        </p:spPr>
        <p:txBody>
          <a:bodyPr wrap="square">
            <a:spAutoFit/>
          </a:bodyPr>
          <a:lstStyle/>
          <a:p>
            <a:pPr algn="ctr"/>
            <a:r>
              <a:rPr lang="es-PE" dirty="0"/>
              <a:t>Los grupos de edad permiten a los campistas de verano encontrar amigos de una edad similar de diferentes países y aprender un poco sobre otras culturas en nuestro campamento de verano internacional.</a:t>
            </a:r>
          </a:p>
        </p:txBody>
      </p:sp>
    </p:spTree>
    <p:extLst>
      <p:ext uri="{BB962C8B-B14F-4D97-AF65-F5344CB8AC3E}">
        <p14:creationId xmlns:p14="http://schemas.microsoft.com/office/powerpoint/2010/main" val="3469691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pic>
        <p:nvPicPr>
          <p:cNvPr id="25" name="object 18">
            <a:extLst>
              <a:ext uri="{FF2B5EF4-FFF2-40B4-BE49-F238E27FC236}">
                <a16:creationId xmlns:a16="http://schemas.microsoft.com/office/drawing/2014/main" id="{2066CFED-D6D6-AB8F-4930-3FBD5E151F05}"/>
              </a:ext>
            </a:extLst>
          </p:cNvPr>
          <p:cNvPicPr/>
          <p:nvPr/>
        </p:nvPicPr>
        <p:blipFill rotWithShape="1">
          <a:blip r:embed="rId3" cstate="print"/>
          <a:srcRect l="8402" t="2321"/>
          <a:stretch/>
        </p:blipFill>
        <p:spPr>
          <a:xfrm>
            <a:off x="4572000" y="0"/>
            <a:ext cx="4572000" cy="5143450"/>
          </a:xfrm>
          <a:prstGeom prst="rect">
            <a:avLst/>
          </a:prstGeom>
        </p:spPr>
      </p:pic>
      <p:sp>
        <p:nvSpPr>
          <p:cNvPr id="929" name="Google Shape;929;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2" name="Rectangle 1"/>
          <p:cNvSpPr/>
          <p:nvPr/>
        </p:nvSpPr>
        <p:spPr>
          <a:xfrm>
            <a:off x="0" y="2571900"/>
            <a:ext cx="3000000" cy="1893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Rectangle 2"/>
          <p:cNvSpPr/>
          <p:nvPr/>
        </p:nvSpPr>
        <p:spPr>
          <a:xfrm>
            <a:off x="6144000" y="2571900"/>
            <a:ext cx="2961475" cy="1893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26" name="object 10">
            <a:extLst>
              <a:ext uri="{FF2B5EF4-FFF2-40B4-BE49-F238E27FC236}">
                <a16:creationId xmlns:a16="http://schemas.microsoft.com/office/drawing/2014/main" id="{1A0570FF-AD39-9C34-E701-3277689AD96C}"/>
              </a:ext>
            </a:extLst>
          </p:cNvPr>
          <p:cNvPicPr/>
          <p:nvPr/>
        </p:nvPicPr>
        <p:blipFill rotWithShape="1">
          <a:blip r:embed="rId4" cstate="print"/>
          <a:srcRect l="3261"/>
          <a:stretch/>
        </p:blipFill>
        <p:spPr>
          <a:xfrm>
            <a:off x="0" y="50"/>
            <a:ext cx="4572000" cy="5143450"/>
          </a:xfrm>
          <a:prstGeom prst="rect">
            <a:avLst/>
          </a:prstGeom>
        </p:spPr>
      </p:pic>
      <p:sp>
        <p:nvSpPr>
          <p:cNvPr id="32" name="Rectangle 31">
            <a:extLst>
              <a:ext uri="{FF2B5EF4-FFF2-40B4-BE49-F238E27FC236}">
                <a16:creationId xmlns:a16="http://schemas.microsoft.com/office/drawing/2014/main" id="{F67D8875-9965-7FA8-8BDB-CA5E713B015B}"/>
              </a:ext>
            </a:extLst>
          </p:cNvPr>
          <p:cNvSpPr/>
          <p:nvPr/>
        </p:nvSpPr>
        <p:spPr>
          <a:xfrm>
            <a:off x="-6256" y="922"/>
            <a:ext cx="4571850" cy="5143450"/>
          </a:xfrm>
          <a:prstGeom prst="rect">
            <a:avLst/>
          </a:prstGeom>
          <a:solidFill>
            <a:schemeClr val="accent3">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 </a:t>
            </a:r>
          </a:p>
        </p:txBody>
      </p:sp>
      <p:sp>
        <p:nvSpPr>
          <p:cNvPr id="27" name="Google Shape;593;p20">
            <a:extLst>
              <a:ext uri="{FF2B5EF4-FFF2-40B4-BE49-F238E27FC236}">
                <a16:creationId xmlns:a16="http://schemas.microsoft.com/office/drawing/2014/main" id="{2E81BE5B-65E1-C37F-CE57-4A54E18645D8}"/>
              </a:ext>
            </a:extLst>
          </p:cNvPr>
          <p:cNvSpPr txBox="1">
            <a:spLocks/>
          </p:cNvSpPr>
          <p:nvPr/>
        </p:nvSpPr>
        <p:spPr>
          <a:xfrm flipH="1">
            <a:off x="0" y="311921"/>
            <a:ext cx="3126375" cy="668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CH" sz="2400" b="1" dirty="0">
                <a:solidFill>
                  <a:schemeClr val="bg1"/>
                </a:solidFill>
                <a:latin typeface="Montserrat" panose="00000500000000000000" pitchFamily="2" charset="0"/>
              </a:rPr>
              <a:t>Montana</a:t>
            </a:r>
          </a:p>
        </p:txBody>
      </p:sp>
      <p:cxnSp>
        <p:nvCxnSpPr>
          <p:cNvPr id="28" name="Google Shape;597;p20">
            <a:extLst>
              <a:ext uri="{FF2B5EF4-FFF2-40B4-BE49-F238E27FC236}">
                <a16:creationId xmlns:a16="http://schemas.microsoft.com/office/drawing/2014/main" id="{08D0A819-8362-8EFE-4E44-BF7501532B07}"/>
              </a:ext>
            </a:extLst>
          </p:cNvPr>
          <p:cNvCxnSpPr/>
          <p:nvPr/>
        </p:nvCxnSpPr>
        <p:spPr>
          <a:xfrm>
            <a:off x="11475" y="967021"/>
            <a:ext cx="3114900" cy="11100"/>
          </a:xfrm>
          <a:prstGeom prst="straightConnector1">
            <a:avLst/>
          </a:prstGeom>
          <a:noFill/>
          <a:ln w="38100" cap="flat" cmpd="sng">
            <a:solidFill>
              <a:schemeClr val="bg1"/>
            </a:solidFill>
            <a:prstDash val="solid"/>
            <a:round/>
            <a:headEnd type="none" w="sm" len="sm"/>
            <a:tailEnd type="none" w="sm" len="sm"/>
          </a:ln>
        </p:spPr>
      </p:cxnSp>
      <p:sp>
        <p:nvSpPr>
          <p:cNvPr id="33" name="Rectangle 32">
            <a:extLst>
              <a:ext uri="{FF2B5EF4-FFF2-40B4-BE49-F238E27FC236}">
                <a16:creationId xmlns:a16="http://schemas.microsoft.com/office/drawing/2014/main" id="{5348A9AD-F51B-E489-73DB-39D508382057}"/>
              </a:ext>
            </a:extLst>
          </p:cNvPr>
          <p:cNvSpPr/>
          <p:nvPr/>
        </p:nvSpPr>
        <p:spPr>
          <a:xfrm>
            <a:off x="4571850" y="50"/>
            <a:ext cx="4571850" cy="5143450"/>
          </a:xfrm>
          <a:prstGeom prst="rect">
            <a:avLst/>
          </a:prstGeom>
          <a:solidFill>
            <a:schemeClr val="accent3">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29" name="Google Shape;913;p36">
            <a:extLst>
              <a:ext uri="{FF2B5EF4-FFF2-40B4-BE49-F238E27FC236}">
                <a16:creationId xmlns:a16="http://schemas.microsoft.com/office/drawing/2014/main" id="{C64122E4-D2FE-297C-5673-C24EE651128A}"/>
              </a:ext>
            </a:extLst>
          </p:cNvPr>
          <p:cNvCxnSpPr/>
          <p:nvPr/>
        </p:nvCxnSpPr>
        <p:spPr>
          <a:xfrm>
            <a:off x="5764650" y="954675"/>
            <a:ext cx="3379200" cy="33300"/>
          </a:xfrm>
          <a:prstGeom prst="straightConnector1">
            <a:avLst/>
          </a:prstGeom>
          <a:noFill/>
          <a:ln w="38100" cap="flat" cmpd="sng">
            <a:solidFill>
              <a:schemeClr val="bg1"/>
            </a:solidFill>
            <a:prstDash val="solid"/>
            <a:round/>
            <a:headEnd type="none" w="med" len="med"/>
            <a:tailEnd type="none" w="med" len="med"/>
          </a:ln>
        </p:spPr>
      </p:cxnSp>
      <p:sp>
        <p:nvSpPr>
          <p:cNvPr id="30" name="Rectangle 29">
            <a:extLst>
              <a:ext uri="{FF2B5EF4-FFF2-40B4-BE49-F238E27FC236}">
                <a16:creationId xmlns:a16="http://schemas.microsoft.com/office/drawing/2014/main" id="{95DAA2EB-29E2-44A6-9B48-4C7AD781E7F2}"/>
              </a:ext>
            </a:extLst>
          </p:cNvPr>
          <p:cNvSpPr/>
          <p:nvPr/>
        </p:nvSpPr>
        <p:spPr>
          <a:xfrm>
            <a:off x="5764650" y="251643"/>
            <a:ext cx="2617350" cy="703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bg1"/>
              </a:solidFill>
            </a:endParaRPr>
          </a:p>
        </p:txBody>
      </p:sp>
      <p:sp>
        <p:nvSpPr>
          <p:cNvPr id="31" name="Google Shape;890;p36">
            <a:extLst>
              <a:ext uri="{FF2B5EF4-FFF2-40B4-BE49-F238E27FC236}">
                <a16:creationId xmlns:a16="http://schemas.microsoft.com/office/drawing/2014/main" id="{D38BED9D-3873-1398-7F8B-DF8D1B8D3092}"/>
              </a:ext>
            </a:extLst>
          </p:cNvPr>
          <p:cNvSpPr txBox="1">
            <a:spLocks/>
          </p:cNvSpPr>
          <p:nvPr/>
        </p:nvSpPr>
        <p:spPr>
          <a:xfrm>
            <a:off x="5764499" y="297675"/>
            <a:ext cx="3379501" cy="6681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CH" sz="2400" b="1" dirty="0">
                <a:solidFill>
                  <a:schemeClr val="bg1"/>
                </a:solidFill>
                <a:uFill>
                  <a:noFill/>
                </a:uFill>
                <a:latin typeface="Montserrat" panose="00000500000000000000" pitchFamily="2" charset="0"/>
              </a:rPr>
              <a:t>Lago</a:t>
            </a:r>
            <a:endParaRPr lang="fr-CH" sz="2400" b="1" dirty="0">
              <a:solidFill>
                <a:schemeClr val="bg1"/>
              </a:solidFill>
              <a:latin typeface="Montserrat" panose="00000500000000000000" pitchFamily="2" charset="0"/>
            </a:endParaRPr>
          </a:p>
        </p:txBody>
      </p:sp>
      <p:sp>
        <p:nvSpPr>
          <p:cNvPr id="34" name="object 3">
            <a:extLst>
              <a:ext uri="{FF2B5EF4-FFF2-40B4-BE49-F238E27FC236}">
                <a16:creationId xmlns:a16="http://schemas.microsoft.com/office/drawing/2014/main" id="{443E21AF-4390-2E87-4BE2-4A0D9D8611FA}"/>
              </a:ext>
            </a:extLst>
          </p:cNvPr>
          <p:cNvSpPr txBox="1"/>
          <p:nvPr/>
        </p:nvSpPr>
        <p:spPr>
          <a:xfrm>
            <a:off x="1313413" y="1375925"/>
            <a:ext cx="1235822" cy="412934"/>
          </a:xfrm>
          <a:prstGeom prst="rect">
            <a:avLst/>
          </a:prstGeom>
        </p:spPr>
        <p:txBody>
          <a:bodyPr vert="horz" wrap="square" lIns="0" tIns="12700" rIns="0" bIns="0" rtlCol="0">
            <a:spAutoFit/>
          </a:bodyPr>
          <a:lstStyle/>
          <a:p>
            <a:pPr marL="12700">
              <a:lnSpc>
                <a:spcPct val="100000"/>
              </a:lnSpc>
              <a:spcBef>
                <a:spcPts val="100"/>
              </a:spcBef>
            </a:pPr>
            <a:r>
              <a:rPr lang="fr-CH" sz="1300" spc="-65" dirty="0" err="1">
                <a:solidFill>
                  <a:schemeClr val="bg1"/>
                </a:solidFill>
                <a:latin typeface="Montserrat" panose="00000500000000000000" pitchFamily="2" charset="0"/>
                <a:cs typeface="Corbel"/>
              </a:rPr>
              <a:t>Curso</a:t>
            </a:r>
            <a:r>
              <a:rPr lang="fr-CH" sz="1300" spc="-65" dirty="0">
                <a:solidFill>
                  <a:schemeClr val="bg1"/>
                </a:solidFill>
                <a:latin typeface="Montserrat" panose="00000500000000000000" pitchFamily="2" charset="0"/>
                <a:cs typeface="Corbel"/>
              </a:rPr>
              <a:t> de </a:t>
            </a:r>
            <a:r>
              <a:rPr lang="fr-CH" sz="1300" spc="-65" dirty="0" err="1">
                <a:solidFill>
                  <a:schemeClr val="bg1"/>
                </a:solidFill>
                <a:latin typeface="Montserrat" panose="00000500000000000000" pitchFamily="2" charset="0"/>
                <a:cs typeface="Corbel"/>
              </a:rPr>
              <a:t>cuerda</a:t>
            </a:r>
            <a:endParaRPr sz="1300" dirty="0">
              <a:solidFill>
                <a:schemeClr val="bg1"/>
              </a:solidFill>
              <a:latin typeface="Montserrat" panose="00000500000000000000" pitchFamily="2" charset="0"/>
              <a:cs typeface="Corbel"/>
            </a:endParaRPr>
          </a:p>
        </p:txBody>
      </p:sp>
      <p:sp>
        <p:nvSpPr>
          <p:cNvPr id="35" name="object 4">
            <a:extLst>
              <a:ext uri="{FF2B5EF4-FFF2-40B4-BE49-F238E27FC236}">
                <a16:creationId xmlns:a16="http://schemas.microsoft.com/office/drawing/2014/main" id="{BD9D236B-7DE3-B9C3-EE4B-4D180C630F2C}"/>
              </a:ext>
            </a:extLst>
          </p:cNvPr>
          <p:cNvSpPr txBox="1"/>
          <p:nvPr/>
        </p:nvSpPr>
        <p:spPr>
          <a:xfrm>
            <a:off x="3428666" y="4033824"/>
            <a:ext cx="998132" cy="212879"/>
          </a:xfrm>
          <a:prstGeom prst="rect">
            <a:avLst/>
          </a:prstGeom>
        </p:spPr>
        <p:txBody>
          <a:bodyPr vert="horz" wrap="square" lIns="0" tIns="12700" rIns="0" bIns="0" rtlCol="0">
            <a:spAutoFit/>
          </a:bodyPr>
          <a:lstStyle/>
          <a:p>
            <a:pPr marL="12700">
              <a:lnSpc>
                <a:spcPct val="100000"/>
              </a:lnSpc>
              <a:spcBef>
                <a:spcPts val="100"/>
              </a:spcBef>
            </a:pPr>
            <a:r>
              <a:rPr lang="fr-CH" sz="1300" spc="-65" dirty="0" err="1">
                <a:solidFill>
                  <a:schemeClr val="bg1"/>
                </a:solidFill>
                <a:latin typeface="Montserrat" panose="00000500000000000000" pitchFamily="2" charset="0"/>
                <a:cs typeface="Corbel"/>
              </a:rPr>
              <a:t>Senderismo</a:t>
            </a:r>
            <a:endParaRPr sz="1300" spc="-65" dirty="0">
              <a:solidFill>
                <a:schemeClr val="bg1"/>
              </a:solidFill>
              <a:latin typeface="Montserrat" panose="00000500000000000000" pitchFamily="2" charset="0"/>
              <a:cs typeface="Corbel"/>
            </a:endParaRPr>
          </a:p>
        </p:txBody>
      </p:sp>
      <p:sp>
        <p:nvSpPr>
          <p:cNvPr id="37" name="object 6">
            <a:extLst>
              <a:ext uri="{FF2B5EF4-FFF2-40B4-BE49-F238E27FC236}">
                <a16:creationId xmlns:a16="http://schemas.microsoft.com/office/drawing/2014/main" id="{62B1AC60-181A-DEFD-4B02-2E327DAFABEE}"/>
              </a:ext>
            </a:extLst>
          </p:cNvPr>
          <p:cNvSpPr txBox="1"/>
          <p:nvPr/>
        </p:nvSpPr>
        <p:spPr>
          <a:xfrm>
            <a:off x="3429272" y="3291035"/>
            <a:ext cx="1287780" cy="212879"/>
          </a:xfrm>
          <a:prstGeom prst="rect">
            <a:avLst/>
          </a:prstGeom>
        </p:spPr>
        <p:txBody>
          <a:bodyPr vert="horz" wrap="square" lIns="0" tIns="12700" rIns="0" bIns="0" rtlCol="0">
            <a:spAutoFit/>
          </a:bodyPr>
          <a:lstStyle>
            <a:defPPr marR="0" lvl="0" algn="l" rtl="0">
              <a:lnSpc>
                <a:spcPct val="100000"/>
              </a:lnSpc>
              <a:spcBef>
                <a:spcPts val="0"/>
              </a:spcBef>
              <a:spcAft>
                <a:spcPts val="0"/>
              </a:spcAft>
            </a:defPPr>
            <a:lvl1pPr marL="12700">
              <a:spcBef>
                <a:spcPts val="100"/>
              </a:spcBef>
              <a:defRPr sz="1300" spc="-65">
                <a:solidFill>
                  <a:schemeClr val="bg1"/>
                </a:solidFill>
                <a:latin typeface="Montserrat" panose="00000500000000000000" pitchFamily="2" charset="0"/>
                <a:cs typeface="Corbel"/>
              </a:defRPr>
            </a:lvl1pPr>
          </a:lstStyle>
          <a:p>
            <a:r>
              <a:rPr dirty="0"/>
              <a:t>Golf</a:t>
            </a:r>
            <a:r>
              <a:rPr lang="fr-CH" dirty="0"/>
              <a:t> y </a:t>
            </a:r>
            <a:r>
              <a:rPr dirty="0" err="1"/>
              <a:t>MiniGolf</a:t>
            </a:r>
            <a:endParaRPr dirty="0"/>
          </a:p>
        </p:txBody>
      </p:sp>
      <p:sp>
        <p:nvSpPr>
          <p:cNvPr id="38" name="object 7">
            <a:extLst>
              <a:ext uri="{FF2B5EF4-FFF2-40B4-BE49-F238E27FC236}">
                <a16:creationId xmlns:a16="http://schemas.microsoft.com/office/drawing/2014/main" id="{DB04FC62-EFB7-48AE-C3D3-212EB0B76372}"/>
              </a:ext>
            </a:extLst>
          </p:cNvPr>
          <p:cNvSpPr txBox="1"/>
          <p:nvPr/>
        </p:nvSpPr>
        <p:spPr>
          <a:xfrm>
            <a:off x="3393676" y="1388315"/>
            <a:ext cx="712206" cy="212879"/>
          </a:xfrm>
          <a:prstGeom prst="rect">
            <a:avLst/>
          </a:prstGeom>
        </p:spPr>
        <p:txBody>
          <a:bodyPr vert="horz" wrap="square" lIns="0" tIns="12700" rIns="0" bIns="0" rtlCol="0">
            <a:spAutoFit/>
          </a:bodyPr>
          <a:lstStyle>
            <a:defPPr marR="0" lvl="0" algn="l" rtl="0">
              <a:lnSpc>
                <a:spcPct val="100000"/>
              </a:lnSpc>
              <a:spcBef>
                <a:spcPts val="0"/>
              </a:spcBef>
              <a:spcAft>
                <a:spcPts val="0"/>
              </a:spcAft>
            </a:defPPr>
            <a:lvl1pPr marL="12700">
              <a:spcBef>
                <a:spcPts val="100"/>
              </a:spcBef>
              <a:defRPr sz="1300" spc="-65">
                <a:solidFill>
                  <a:schemeClr val="bg1"/>
                </a:solidFill>
                <a:latin typeface="Montserrat" panose="00000500000000000000" pitchFamily="2" charset="0"/>
                <a:cs typeface="Corbel"/>
              </a:defRPr>
            </a:lvl1pPr>
          </a:lstStyle>
          <a:p>
            <a:r>
              <a:rPr lang="fr-CH" dirty="0" err="1"/>
              <a:t>Tirolina</a:t>
            </a:r>
            <a:endParaRPr dirty="0"/>
          </a:p>
        </p:txBody>
      </p:sp>
      <p:sp>
        <p:nvSpPr>
          <p:cNvPr id="39" name="object 8">
            <a:extLst>
              <a:ext uri="{FF2B5EF4-FFF2-40B4-BE49-F238E27FC236}">
                <a16:creationId xmlns:a16="http://schemas.microsoft.com/office/drawing/2014/main" id="{C0E1F480-4FD6-8FD9-0DC7-94A41A25A1F8}"/>
              </a:ext>
            </a:extLst>
          </p:cNvPr>
          <p:cNvSpPr txBox="1"/>
          <p:nvPr/>
        </p:nvSpPr>
        <p:spPr>
          <a:xfrm>
            <a:off x="1303026" y="3243298"/>
            <a:ext cx="1313646" cy="425758"/>
          </a:xfrm>
          <a:prstGeom prst="rect">
            <a:avLst/>
          </a:prstGeom>
        </p:spPr>
        <p:txBody>
          <a:bodyPr vert="horz" wrap="square" lIns="0" tIns="12700" rIns="0" bIns="0" rtlCol="0">
            <a:spAutoFit/>
          </a:bodyPr>
          <a:lstStyle/>
          <a:p>
            <a:pPr marL="12700">
              <a:lnSpc>
                <a:spcPct val="100000"/>
              </a:lnSpc>
              <a:spcBef>
                <a:spcPts val="100"/>
              </a:spcBef>
            </a:pPr>
            <a:r>
              <a:rPr lang="fr-CH" sz="1300" spc="-65" dirty="0" err="1">
                <a:solidFill>
                  <a:schemeClr val="bg1"/>
                </a:solidFill>
                <a:latin typeface="Montserrat" panose="00000500000000000000" pitchFamily="2" charset="0"/>
                <a:cs typeface="Corbel"/>
              </a:rPr>
              <a:t>Bicileta</a:t>
            </a:r>
            <a:r>
              <a:rPr lang="fr-CH" sz="1300" spc="-65" dirty="0">
                <a:solidFill>
                  <a:schemeClr val="bg1"/>
                </a:solidFill>
                <a:latin typeface="Montserrat" panose="00000500000000000000" pitchFamily="2" charset="0"/>
                <a:cs typeface="Corbel"/>
              </a:rPr>
              <a:t> &amp;</a:t>
            </a:r>
          </a:p>
          <a:p>
            <a:pPr marL="12700">
              <a:lnSpc>
                <a:spcPct val="100000"/>
              </a:lnSpc>
              <a:spcBef>
                <a:spcPts val="100"/>
              </a:spcBef>
            </a:pPr>
            <a:r>
              <a:rPr lang="fr-CH" sz="1300" spc="-65" dirty="0">
                <a:solidFill>
                  <a:schemeClr val="bg1"/>
                </a:solidFill>
                <a:latin typeface="Montserrat" panose="00000500000000000000" pitchFamily="2" charset="0"/>
                <a:cs typeface="Corbel"/>
              </a:rPr>
              <a:t> e-</a:t>
            </a:r>
            <a:r>
              <a:rPr lang="fr-CH" sz="1300" spc="-65" dirty="0" err="1">
                <a:solidFill>
                  <a:schemeClr val="bg1"/>
                </a:solidFill>
                <a:latin typeface="Montserrat" panose="00000500000000000000" pitchFamily="2" charset="0"/>
                <a:cs typeface="Corbel"/>
              </a:rPr>
              <a:t>biking</a:t>
            </a:r>
            <a:endParaRPr sz="1300" spc="-65" dirty="0">
              <a:solidFill>
                <a:schemeClr val="bg1"/>
              </a:solidFill>
              <a:latin typeface="Montserrat" panose="00000500000000000000" pitchFamily="2" charset="0"/>
              <a:cs typeface="Corbel"/>
            </a:endParaRPr>
          </a:p>
        </p:txBody>
      </p:sp>
      <p:sp>
        <p:nvSpPr>
          <p:cNvPr id="40" name="object 9">
            <a:extLst>
              <a:ext uri="{FF2B5EF4-FFF2-40B4-BE49-F238E27FC236}">
                <a16:creationId xmlns:a16="http://schemas.microsoft.com/office/drawing/2014/main" id="{C1084B7C-97E5-679F-A865-2E2A06BC2057}"/>
              </a:ext>
            </a:extLst>
          </p:cNvPr>
          <p:cNvSpPr txBox="1"/>
          <p:nvPr/>
        </p:nvSpPr>
        <p:spPr>
          <a:xfrm>
            <a:off x="3420184" y="2379222"/>
            <a:ext cx="685698" cy="212879"/>
          </a:xfrm>
          <a:prstGeom prst="rect">
            <a:avLst/>
          </a:prstGeom>
        </p:spPr>
        <p:txBody>
          <a:bodyPr vert="horz" wrap="square" lIns="0" tIns="12700" rIns="0" bIns="0" rtlCol="0">
            <a:spAutoFit/>
          </a:bodyPr>
          <a:lstStyle>
            <a:defPPr marR="0" lvl="0" algn="l" rtl="0">
              <a:lnSpc>
                <a:spcPct val="100000"/>
              </a:lnSpc>
              <a:spcBef>
                <a:spcPts val="0"/>
              </a:spcBef>
              <a:spcAft>
                <a:spcPts val="0"/>
              </a:spcAft>
              <a:defRPr/>
            </a:defPPr>
            <a:lvl1pPr marL="12700">
              <a:spcBef>
                <a:spcPts val="100"/>
              </a:spcBef>
              <a:defRPr sz="1300" spc="-65">
                <a:solidFill>
                  <a:schemeClr val="bg1"/>
                </a:solidFill>
                <a:latin typeface="Montserrat" panose="00000500000000000000" pitchFamily="2" charset="0"/>
                <a:cs typeface="Corbel"/>
              </a:defRPr>
            </a:lvl1pPr>
          </a:lstStyle>
          <a:p>
            <a:r>
              <a:rPr dirty="0"/>
              <a:t>Tennis</a:t>
            </a:r>
          </a:p>
        </p:txBody>
      </p:sp>
      <p:sp>
        <p:nvSpPr>
          <p:cNvPr id="41" name="object 11">
            <a:extLst>
              <a:ext uri="{FF2B5EF4-FFF2-40B4-BE49-F238E27FC236}">
                <a16:creationId xmlns:a16="http://schemas.microsoft.com/office/drawing/2014/main" id="{49B4123B-3D43-0937-62B2-A2B73AD610A4}"/>
              </a:ext>
            </a:extLst>
          </p:cNvPr>
          <p:cNvSpPr txBox="1"/>
          <p:nvPr/>
        </p:nvSpPr>
        <p:spPr>
          <a:xfrm>
            <a:off x="1317591" y="2210085"/>
            <a:ext cx="889635" cy="412934"/>
          </a:xfrm>
          <a:prstGeom prst="rect">
            <a:avLst/>
          </a:prstGeom>
        </p:spPr>
        <p:txBody>
          <a:bodyPr vert="horz" wrap="square" lIns="0" tIns="12700" rIns="0" bIns="0" rtlCol="0">
            <a:spAutoFit/>
          </a:bodyPr>
          <a:lstStyle>
            <a:defPPr marR="0" lvl="0" algn="l" rtl="0">
              <a:lnSpc>
                <a:spcPct val="100000"/>
              </a:lnSpc>
              <a:spcBef>
                <a:spcPts val="0"/>
              </a:spcBef>
              <a:spcAft>
                <a:spcPts val="0"/>
              </a:spcAft>
              <a:defRPr/>
            </a:defPPr>
            <a:lvl1pPr marL="12700">
              <a:spcBef>
                <a:spcPts val="100"/>
              </a:spcBef>
              <a:defRPr sz="1300" spc="-65">
                <a:solidFill>
                  <a:schemeClr val="bg1"/>
                </a:solidFill>
                <a:latin typeface="Montserrat" panose="00000500000000000000" pitchFamily="2" charset="0"/>
                <a:cs typeface="Corbel"/>
              </a:defRPr>
            </a:lvl1pPr>
          </a:lstStyle>
          <a:p>
            <a:r>
              <a:rPr lang="fr-CH" dirty="0"/>
              <a:t>Escalada de </a:t>
            </a:r>
            <a:r>
              <a:rPr lang="fr-CH" dirty="0" err="1"/>
              <a:t>roca</a:t>
            </a:r>
            <a:endParaRPr dirty="0"/>
          </a:p>
        </p:txBody>
      </p:sp>
      <p:pic>
        <p:nvPicPr>
          <p:cNvPr id="56" name="Graphique 55" descr="Cyclisme contour">
            <a:extLst>
              <a:ext uri="{FF2B5EF4-FFF2-40B4-BE49-F238E27FC236}">
                <a16:creationId xmlns:a16="http://schemas.microsoft.com/office/drawing/2014/main" id="{1E559AD4-CEC0-98E9-C1E0-D30752494E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6833" y="2993615"/>
            <a:ext cx="773092" cy="773092"/>
          </a:xfrm>
          <a:prstGeom prst="rect">
            <a:avLst/>
          </a:prstGeom>
        </p:spPr>
      </p:pic>
      <p:pic>
        <p:nvPicPr>
          <p:cNvPr id="58" name="Graphique 57" descr="Escalade contour">
            <a:extLst>
              <a:ext uri="{FF2B5EF4-FFF2-40B4-BE49-F238E27FC236}">
                <a16:creationId xmlns:a16="http://schemas.microsoft.com/office/drawing/2014/main" id="{1D239CCF-45BC-846B-94D4-7AFEAF0EF1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5685" y="1955422"/>
            <a:ext cx="773092" cy="773092"/>
          </a:xfrm>
          <a:prstGeom prst="rect">
            <a:avLst/>
          </a:prstGeom>
        </p:spPr>
      </p:pic>
      <p:pic>
        <p:nvPicPr>
          <p:cNvPr id="60" name="Graphique 59" descr="Golf contour">
            <a:extLst>
              <a:ext uri="{FF2B5EF4-FFF2-40B4-BE49-F238E27FC236}">
                <a16:creationId xmlns:a16="http://schemas.microsoft.com/office/drawing/2014/main" id="{D31FE17B-E19B-4C09-BED5-3E374F7F059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11449" y="2965687"/>
            <a:ext cx="773092" cy="773092"/>
          </a:xfrm>
          <a:prstGeom prst="rect">
            <a:avLst/>
          </a:prstGeom>
        </p:spPr>
      </p:pic>
      <p:pic>
        <p:nvPicPr>
          <p:cNvPr id="62" name="Graphique 61" descr="Raquette et balle de tennis contour">
            <a:extLst>
              <a:ext uri="{FF2B5EF4-FFF2-40B4-BE49-F238E27FC236}">
                <a16:creationId xmlns:a16="http://schemas.microsoft.com/office/drawing/2014/main" id="{C4050E8C-3F6A-6AF8-4143-71B2579C239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11449" y="2004305"/>
            <a:ext cx="773092" cy="773092"/>
          </a:xfrm>
          <a:prstGeom prst="rect">
            <a:avLst/>
          </a:prstGeom>
        </p:spPr>
      </p:pic>
      <p:pic>
        <p:nvPicPr>
          <p:cNvPr id="896" name="Image 895">
            <a:extLst>
              <a:ext uri="{FF2B5EF4-FFF2-40B4-BE49-F238E27FC236}">
                <a16:creationId xmlns:a16="http://schemas.microsoft.com/office/drawing/2014/main" id="{80FB7626-8CC9-277E-75CF-E982F37B4787}"/>
              </a:ext>
            </a:extLst>
          </p:cNvPr>
          <p:cNvPicPr>
            <a:picLocks noChangeAspect="1"/>
          </p:cNvPicPr>
          <p:nvPr/>
        </p:nvPicPr>
        <p:blipFill rotWithShape="1">
          <a:blip r:embed="rId13"/>
          <a:srcRect l="11093" r="26143"/>
          <a:stretch/>
        </p:blipFill>
        <p:spPr>
          <a:xfrm>
            <a:off x="428013" y="1081891"/>
            <a:ext cx="736861" cy="662672"/>
          </a:xfrm>
          <a:prstGeom prst="rect">
            <a:avLst/>
          </a:prstGeom>
        </p:spPr>
      </p:pic>
      <p:pic>
        <p:nvPicPr>
          <p:cNvPr id="898" name="Image 897">
            <a:extLst>
              <a:ext uri="{FF2B5EF4-FFF2-40B4-BE49-F238E27FC236}">
                <a16:creationId xmlns:a16="http://schemas.microsoft.com/office/drawing/2014/main" id="{A755C94E-3850-3766-D02F-E6FBDDC6EA46}"/>
              </a:ext>
            </a:extLst>
          </p:cNvPr>
          <p:cNvPicPr>
            <a:picLocks noChangeAspect="1"/>
          </p:cNvPicPr>
          <p:nvPr/>
        </p:nvPicPr>
        <p:blipFill>
          <a:blip r:embed="rId14"/>
          <a:stretch>
            <a:fillRect/>
          </a:stretch>
        </p:blipFill>
        <p:spPr>
          <a:xfrm>
            <a:off x="2685189" y="1139176"/>
            <a:ext cx="621178" cy="621178"/>
          </a:xfrm>
          <a:prstGeom prst="rect">
            <a:avLst/>
          </a:prstGeom>
        </p:spPr>
      </p:pic>
      <p:pic>
        <p:nvPicPr>
          <p:cNvPr id="900" name="Image 899">
            <a:extLst>
              <a:ext uri="{FF2B5EF4-FFF2-40B4-BE49-F238E27FC236}">
                <a16:creationId xmlns:a16="http://schemas.microsoft.com/office/drawing/2014/main" id="{A26DFF7B-531D-8BDE-6007-14D04BAC9882}"/>
              </a:ext>
            </a:extLst>
          </p:cNvPr>
          <p:cNvPicPr>
            <a:picLocks noChangeAspect="1"/>
          </p:cNvPicPr>
          <p:nvPr/>
        </p:nvPicPr>
        <p:blipFill>
          <a:blip r:embed="rId15"/>
          <a:stretch>
            <a:fillRect/>
          </a:stretch>
        </p:blipFill>
        <p:spPr>
          <a:xfrm>
            <a:off x="2524648" y="3715939"/>
            <a:ext cx="764827" cy="764827"/>
          </a:xfrm>
          <a:prstGeom prst="rect">
            <a:avLst/>
          </a:prstGeom>
        </p:spPr>
      </p:pic>
      <p:sp>
        <p:nvSpPr>
          <p:cNvPr id="901" name="object 3">
            <a:extLst>
              <a:ext uri="{FF2B5EF4-FFF2-40B4-BE49-F238E27FC236}">
                <a16:creationId xmlns:a16="http://schemas.microsoft.com/office/drawing/2014/main" id="{1A119605-2B7C-9C2C-DA7A-3E67E6F5B077}"/>
              </a:ext>
            </a:extLst>
          </p:cNvPr>
          <p:cNvSpPr txBox="1"/>
          <p:nvPr/>
        </p:nvSpPr>
        <p:spPr>
          <a:xfrm>
            <a:off x="5826431" y="1441512"/>
            <a:ext cx="699284" cy="212879"/>
          </a:xfrm>
          <a:prstGeom prst="rect">
            <a:avLst/>
          </a:prstGeom>
        </p:spPr>
        <p:txBody>
          <a:bodyPr vert="horz" wrap="square" lIns="0" tIns="12700" rIns="0" bIns="0" rtlCol="0">
            <a:spAutoFit/>
          </a:bodyPr>
          <a:lstStyle/>
          <a:p>
            <a:pPr marL="12700">
              <a:lnSpc>
                <a:spcPct val="100000"/>
              </a:lnSpc>
              <a:spcBef>
                <a:spcPts val="100"/>
              </a:spcBef>
            </a:pPr>
            <a:r>
              <a:rPr sz="1300" spc="-65" dirty="0">
                <a:solidFill>
                  <a:schemeClr val="bg1"/>
                </a:solidFill>
                <a:latin typeface="Montserrat" panose="00000500000000000000" pitchFamily="2" charset="0"/>
                <a:cs typeface="Corbel"/>
              </a:rPr>
              <a:t>Tubing</a:t>
            </a:r>
          </a:p>
        </p:txBody>
      </p:sp>
      <p:sp>
        <p:nvSpPr>
          <p:cNvPr id="906" name="object 8">
            <a:extLst>
              <a:ext uri="{FF2B5EF4-FFF2-40B4-BE49-F238E27FC236}">
                <a16:creationId xmlns:a16="http://schemas.microsoft.com/office/drawing/2014/main" id="{C0E39466-C5CB-C57F-616B-02118400CF7F}"/>
              </a:ext>
            </a:extLst>
          </p:cNvPr>
          <p:cNvSpPr txBox="1"/>
          <p:nvPr/>
        </p:nvSpPr>
        <p:spPr>
          <a:xfrm>
            <a:off x="5831934" y="2475007"/>
            <a:ext cx="1012939" cy="212879"/>
          </a:xfrm>
          <a:prstGeom prst="rect">
            <a:avLst/>
          </a:prstGeom>
        </p:spPr>
        <p:txBody>
          <a:bodyPr vert="horz" wrap="square" lIns="0" tIns="12700" rIns="0" bIns="0" rtlCol="0">
            <a:spAutoFit/>
          </a:bodyPr>
          <a:lstStyle>
            <a:defPPr marR="0" lvl="0" algn="l" rtl="0">
              <a:lnSpc>
                <a:spcPct val="100000"/>
              </a:lnSpc>
              <a:spcBef>
                <a:spcPts val="0"/>
              </a:spcBef>
              <a:spcAft>
                <a:spcPts val="0"/>
              </a:spcAft>
            </a:defPPr>
            <a:lvl1pPr marL="12700">
              <a:spcBef>
                <a:spcPts val="100"/>
              </a:spcBef>
              <a:defRPr sz="1300" spc="-65">
                <a:solidFill>
                  <a:schemeClr val="bg1"/>
                </a:solidFill>
                <a:latin typeface="Montserrat" panose="00000500000000000000" pitchFamily="2" charset="0"/>
                <a:cs typeface="Corbel"/>
              </a:defRPr>
            </a:lvl1pPr>
          </a:lstStyle>
          <a:p>
            <a:r>
              <a:rPr lang="fr-CH" dirty="0" err="1"/>
              <a:t>Paddleboard</a:t>
            </a:r>
            <a:endParaRPr dirty="0"/>
          </a:p>
        </p:txBody>
      </p:sp>
      <p:sp>
        <p:nvSpPr>
          <p:cNvPr id="907" name="object 9">
            <a:extLst>
              <a:ext uri="{FF2B5EF4-FFF2-40B4-BE49-F238E27FC236}">
                <a16:creationId xmlns:a16="http://schemas.microsoft.com/office/drawing/2014/main" id="{8CAA4F83-F562-5398-A04B-EBC09592AEC5}"/>
              </a:ext>
            </a:extLst>
          </p:cNvPr>
          <p:cNvSpPr txBox="1"/>
          <p:nvPr/>
        </p:nvSpPr>
        <p:spPr>
          <a:xfrm>
            <a:off x="7971618" y="1862701"/>
            <a:ext cx="938596" cy="212879"/>
          </a:xfrm>
          <a:prstGeom prst="rect">
            <a:avLst/>
          </a:prstGeom>
        </p:spPr>
        <p:txBody>
          <a:bodyPr vert="horz" wrap="square" lIns="0" tIns="12700" rIns="0" bIns="0" rtlCol="0">
            <a:spAutoFit/>
          </a:bodyPr>
          <a:lstStyle>
            <a:defPPr marR="0" lvl="0" algn="l" rtl="0">
              <a:lnSpc>
                <a:spcPct val="100000"/>
              </a:lnSpc>
              <a:spcBef>
                <a:spcPts val="0"/>
              </a:spcBef>
              <a:spcAft>
                <a:spcPts val="0"/>
              </a:spcAft>
              <a:defRPr/>
            </a:defPPr>
            <a:lvl1pPr marL="12700">
              <a:spcBef>
                <a:spcPts val="100"/>
              </a:spcBef>
              <a:defRPr sz="1300" spc="-65">
                <a:solidFill>
                  <a:schemeClr val="bg1"/>
                </a:solidFill>
                <a:latin typeface="Montserrat" panose="00000500000000000000" pitchFamily="2" charset="0"/>
                <a:cs typeface="Corbel"/>
              </a:defRPr>
            </a:lvl1pPr>
          </a:lstStyle>
          <a:p>
            <a:r>
              <a:rPr lang="fr-CH" dirty="0"/>
              <a:t>Vela</a:t>
            </a:r>
            <a:endParaRPr dirty="0"/>
          </a:p>
        </p:txBody>
      </p:sp>
      <p:sp>
        <p:nvSpPr>
          <p:cNvPr id="908" name="object 10">
            <a:extLst>
              <a:ext uri="{FF2B5EF4-FFF2-40B4-BE49-F238E27FC236}">
                <a16:creationId xmlns:a16="http://schemas.microsoft.com/office/drawing/2014/main" id="{4D60BF7C-9A63-149D-E666-1F8BCC3B74A1}"/>
              </a:ext>
            </a:extLst>
          </p:cNvPr>
          <p:cNvSpPr txBox="1"/>
          <p:nvPr/>
        </p:nvSpPr>
        <p:spPr>
          <a:xfrm>
            <a:off x="5826431" y="3469992"/>
            <a:ext cx="776748" cy="212879"/>
          </a:xfrm>
          <a:prstGeom prst="rect">
            <a:avLst/>
          </a:prstGeom>
        </p:spPr>
        <p:txBody>
          <a:bodyPr vert="horz" wrap="square" lIns="0" tIns="12700" rIns="0" bIns="0" rtlCol="0">
            <a:spAutoFit/>
          </a:bodyPr>
          <a:lstStyle>
            <a:defPPr marR="0" lvl="0" algn="l" rtl="0">
              <a:lnSpc>
                <a:spcPct val="100000"/>
              </a:lnSpc>
              <a:spcBef>
                <a:spcPts val="0"/>
              </a:spcBef>
              <a:spcAft>
                <a:spcPts val="0"/>
              </a:spcAft>
              <a:defRPr/>
            </a:defPPr>
            <a:lvl1pPr marL="12700">
              <a:spcBef>
                <a:spcPts val="100"/>
              </a:spcBef>
              <a:defRPr sz="1300" spc="-65">
                <a:solidFill>
                  <a:schemeClr val="bg1"/>
                </a:solidFill>
                <a:latin typeface="Montserrat" panose="00000500000000000000" pitchFamily="2" charset="0"/>
                <a:cs typeface="Corbel"/>
              </a:defRPr>
            </a:lvl1pPr>
          </a:lstStyle>
          <a:p>
            <a:r>
              <a:rPr dirty="0"/>
              <a:t>Kayak</a:t>
            </a:r>
          </a:p>
        </p:txBody>
      </p:sp>
      <p:sp>
        <p:nvSpPr>
          <p:cNvPr id="914" name="object 16">
            <a:extLst>
              <a:ext uri="{FF2B5EF4-FFF2-40B4-BE49-F238E27FC236}">
                <a16:creationId xmlns:a16="http://schemas.microsoft.com/office/drawing/2014/main" id="{2C26B988-23C6-3051-0C58-C277C46B94AB}"/>
              </a:ext>
            </a:extLst>
          </p:cNvPr>
          <p:cNvSpPr txBox="1"/>
          <p:nvPr/>
        </p:nvSpPr>
        <p:spPr>
          <a:xfrm>
            <a:off x="7975782" y="2881728"/>
            <a:ext cx="1063691" cy="212879"/>
          </a:xfrm>
          <a:prstGeom prst="rect">
            <a:avLst/>
          </a:prstGeom>
        </p:spPr>
        <p:txBody>
          <a:bodyPr vert="horz" wrap="square" lIns="0" tIns="12700" rIns="0" bIns="0" rtlCol="0">
            <a:spAutoFit/>
          </a:bodyPr>
          <a:lstStyle>
            <a:defPPr marR="0" lvl="0" algn="l" rtl="0">
              <a:lnSpc>
                <a:spcPct val="100000"/>
              </a:lnSpc>
              <a:spcBef>
                <a:spcPts val="0"/>
              </a:spcBef>
              <a:spcAft>
                <a:spcPts val="0"/>
              </a:spcAft>
              <a:defRPr/>
            </a:defPPr>
            <a:lvl1pPr marL="12700">
              <a:spcBef>
                <a:spcPts val="100"/>
              </a:spcBef>
              <a:defRPr sz="1300" spc="-65">
                <a:solidFill>
                  <a:schemeClr val="bg1"/>
                </a:solidFill>
                <a:latin typeface="Montserrat" panose="00000500000000000000" pitchFamily="2" charset="0"/>
                <a:cs typeface="Corbel"/>
              </a:defRPr>
            </a:lvl1pPr>
          </a:lstStyle>
          <a:p>
            <a:r>
              <a:rPr lang="fr-CH" dirty="0" err="1"/>
              <a:t>Natacion</a:t>
            </a:r>
            <a:endParaRPr dirty="0"/>
          </a:p>
        </p:txBody>
      </p:sp>
      <p:pic>
        <p:nvPicPr>
          <p:cNvPr id="916" name="Image 915">
            <a:extLst>
              <a:ext uri="{FF2B5EF4-FFF2-40B4-BE49-F238E27FC236}">
                <a16:creationId xmlns:a16="http://schemas.microsoft.com/office/drawing/2014/main" id="{B8FBA80E-73F3-2D80-233D-8E7770593612}"/>
              </a:ext>
            </a:extLst>
          </p:cNvPr>
          <p:cNvPicPr>
            <a:picLocks noChangeAspect="1"/>
          </p:cNvPicPr>
          <p:nvPr/>
        </p:nvPicPr>
        <p:blipFill>
          <a:blip r:embed="rId16"/>
          <a:stretch>
            <a:fillRect/>
          </a:stretch>
        </p:blipFill>
        <p:spPr>
          <a:xfrm>
            <a:off x="4871324" y="3090383"/>
            <a:ext cx="866700" cy="866700"/>
          </a:xfrm>
          <a:prstGeom prst="rect">
            <a:avLst/>
          </a:prstGeom>
        </p:spPr>
      </p:pic>
      <p:pic>
        <p:nvPicPr>
          <p:cNvPr id="918" name="Image 917">
            <a:extLst>
              <a:ext uri="{FF2B5EF4-FFF2-40B4-BE49-F238E27FC236}">
                <a16:creationId xmlns:a16="http://schemas.microsoft.com/office/drawing/2014/main" id="{5482F8E7-E0CF-9339-D24C-89145168F9DE}"/>
              </a:ext>
            </a:extLst>
          </p:cNvPr>
          <p:cNvPicPr>
            <a:picLocks noChangeAspect="1"/>
          </p:cNvPicPr>
          <p:nvPr/>
        </p:nvPicPr>
        <p:blipFill>
          <a:blip r:embed="rId17"/>
          <a:stretch>
            <a:fillRect/>
          </a:stretch>
        </p:blipFill>
        <p:spPr>
          <a:xfrm>
            <a:off x="4898751" y="2210085"/>
            <a:ext cx="794180" cy="794180"/>
          </a:xfrm>
          <a:prstGeom prst="rect">
            <a:avLst/>
          </a:prstGeom>
        </p:spPr>
      </p:pic>
      <p:pic>
        <p:nvPicPr>
          <p:cNvPr id="922" name="Image 921">
            <a:extLst>
              <a:ext uri="{FF2B5EF4-FFF2-40B4-BE49-F238E27FC236}">
                <a16:creationId xmlns:a16="http://schemas.microsoft.com/office/drawing/2014/main" id="{5E0B96F7-ACC2-C084-249F-6BA6342B2C4C}"/>
              </a:ext>
            </a:extLst>
          </p:cNvPr>
          <p:cNvPicPr>
            <a:picLocks noChangeAspect="1"/>
          </p:cNvPicPr>
          <p:nvPr/>
        </p:nvPicPr>
        <p:blipFill>
          <a:blip r:embed="rId18"/>
          <a:stretch>
            <a:fillRect/>
          </a:stretch>
        </p:blipFill>
        <p:spPr>
          <a:xfrm>
            <a:off x="4884238" y="1207678"/>
            <a:ext cx="760854" cy="760854"/>
          </a:xfrm>
          <a:prstGeom prst="rect">
            <a:avLst/>
          </a:prstGeom>
        </p:spPr>
      </p:pic>
      <p:pic>
        <p:nvPicPr>
          <p:cNvPr id="926" name="Graphique 925" descr="Voilier contour">
            <a:extLst>
              <a:ext uri="{FF2B5EF4-FFF2-40B4-BE49-F238E27FC236}">
                <a16:creationId xmlns:a16="http://schemas.microsoft.com/office/drawing/2014/main" id="{3C930634-D4A6-7A47-1225-DA4D352622B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992410" y="1571261"/>
            <a:ext cx="914400" cy="914400"/>
          </a:xfrm>
          <a:prstGeom prst="rect">
            <a:avLst/>
          </a:prstGeom>
        </p:spPr>
      </p:pic>
      <p:pic>
        <p:nvPicPr>
          <p:cNvPr id="928" name="Graphique 927" descr="Natation contour">
            <a:extLst>
              <a:ext uri="{FF2B5EF4-FFF2-40B4-BE49-F238E27FC236}">
                <a16:creationId xmlns:a16="http://schemas.microsoft.com/office/drawing/2014/main" id="{1F466A68-1820-64D2-853F-DF2756043C1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998540" y="2524780"/>
            <a:ext cx="914400" cy="914400"/>
          </a:xfrm>
          <a:prstGeom prst="rect">
            <a:avLst/>
          </a:prstGeom>
        </p:spPr>
      </p:pic>
      <p:pic>
        <p:nvPicPr>
          <p:cNvPr id="937" name="Image 936" descr="Une image contenant texte&#10;&#10;Description générée automatiquement">
            <a:extLst>
              <a:ext uri="{FF2B5EF4-FFF2-40B4-BE49-F238E27FC236}">
                <a16:creationId xmlns:a16="http://schemas.microsoft.com/office/drawing/2014/main" id="{8D810697-43CC-20EB-FF3D-1A92C7930202}"/>
              </a:ext>
            </a:extLst>
          </p:cNvPr>
          <p:cNvPicPr>
            <a:picLocks noChangeAspect="1"/>
          </p:cNvPicPr>
          <p:nvPr/>
        </p:nvPicPr>
        <p:blipFill>
          <a:blip r:embed="rId23"/>
          <a:stretch>
            <a:fillRect/>
          </a:stretch>
        </p:blipFill>
        <p:spPr>
          <a:xfrm>
            <a:off x="6955686" y="3957083"/>
            <a:ext cx="987847" cy="508568"/>
          </a:xfrm>
          <a:prstGeom prst="rect">
            <a:avLst/>
          </a:prstGeom>
        </p:spPr>
      </p:pic>
      <p:sp>
        <p:nvSpPr>
          <p:cNvPr id="938" name="object 16">
            <a:extLst>
              <a:ext uri="{FF2B5EF4-FFF2-40B4-BE49-F238E27FC236}">
                <a16:creationId xmlns:a16="http://schemas.microsoft.com/office/drawing/2014/main" id="{75BB9DF4-ED79-7288-D32E-EB7E4046739B}"/>
              </a:ext>
            </a:extLst>
          </p:cNvPr>
          <p:cNvSpPr txBox="1"/>
          <p:nvPr/>
        </p:nvSpPr>
        <p:spPr>
          <a:xfrm>
            <a:off x="7975782" y="4120073"/>
            <a:ext cx="1063691" cy="212879"/>
          </a:xfrm>
          <a:prstGeom prst="rect">
            <a:avLst/>
          </a:prstGeom>
        </p:spPr>
        <p:txBody>
          <a:bodyPr vert="horz" wrap="square" lIns="0" tIns="12700" rIns="0" bIns="0" rtlCol="0">
            <a:spAutoFit/>
          </a:bodyPr>
          <a:lstStyle>
            <a:defPPr marR="0" lvl="0" algn="l" rtl="0">
              <a:lnSpc>
                <a:spcPct val="100000"/>
              </a:lnSpc>
              <a:spcBef>
                <a:spcPts val="0"/>
              </a:spcBef>
              <a:spcAft>
                <a:spcPts val="0"/>
              </a:spcAft>
              <a:defRPr/>
            </a:defPPr>
            <a:lvl1pPr marL="12700">
              <a:spcBef>
                <a:spcPts val="100"/>
              </a:spcBef>
              <a:defRPr sz="1300" spc="-65">
                <a:solidFill>
                  <a:schemeClr val="bg1"/>
                </a:solidFill>
                <a:latin typeface="Montserrat" panose="00000500000000000000" pitchFamily="2" charset="0"/>
                <a:cs typeface="Corbel"/>
              </a:defRPr>
            </a:lvl1pPr>
          </a:lstStyle>
          <a:p>
            <a:r>
              <a:rPr lang="fr-CH" dirty="0"/>
              <a:t>Banana boat</a:t>
            </a:r>
            <a:endParaRPr dirty="0"/>
          </a:p>
        </p:txBody>
      </p:sp>
      <p:pic>
        <p:nvPicPr>
          <p:cNvPr id="2050" name="Picture 2" descr="Waterpark - Free travel icons">
            <a:extLst>
              <a:ext uri="{FF2B5EF4-FFF2-40B4-BE49-F238E27FC236}">
                <a16:creationId xmlns:a16="http://schemas.microsoft.com/office/drawing/2014/main" id="{3BB877EC-5945-AFD9-5800-F83BF797F857}"/>
              </a:ext>
            </a:extLst>
          </p:cNvPr>
          <p:cNvPicPr>
            <a:picLocks noChangeAspect="1" noChangeArrowheads="1"/>
          </p:cNvPicPr>
          <p:nvPr/>
        </p:nvPicPr>
        <p:blipFill>
          <a:blip r:embed="rId24">
            <a:lum bright="70000" contrast="-70000"/>
            <a:extLst>
              <a:ext uri="{28A0092B-C50C-407E-A947-70E740481C1C}">
                <a14:useLocalDpi xmlns:a14="http://schemas.microsoft.com/office/drawing/2010/main" val="0"/>
              </a:ext>
            </a:extLst>
          </a:blip>
          <a:srcRect/>
          <a:stretch>
            <a:fillRect/>
          </a:stretch>
        </p:blipFill>
        <p:spPr bwMode="auto">
          <a:xfrm>
            <a:off x="4834392" y="4180482"/>
            <a:ext cx="760855" cy="760855"/>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10">
            <a:extLst>
              <a:ext uri="{FF2B5EF4-FFF2-40B4-BE49-F238E27FC236}">
                <a16:creationId xmlns:a16="http://schemas.microsoft.com/office/drawing/2014/main" id="{555F007A-C93E-5D95-698B-645C91AE4CB6}"/>
              </a:ext>
            </a:extLst>
          </p:cNvPr>
          <p:cNvSpPr txBox="1"/>
          <p:nvPr/>
        </p:nvSpPr>
        <p:spPr>
          <a:xfrm>
            <a:off x="5826430" y="4485231"/>
            <a:ext cx="920759" cy="412934"/>
          </a:xfrm>
          <a:prstGeom prst="rect">
            <a:avLst/>
          </a:prstGeom>
        </p:spPr>
        <p:txBody>
          <a:bodyPr vert="horz" wrap="square" lIns="0" tIns="12700" rIns="0" bIns="0" rtlCol="0">
            <a:spAutoFit/>
          </a:bodyPr>
          <a:lstStyle>
            <a:defPPr marR="0" lvl="0" algn="l" rtl="0">
              <a:lnSpc>
                <a:spcPct val="100000"/>
              </a:lnSpc>
              <a:spcBef>
                <a:spcPts val="0"/>
              </a:spcBef>
              <a:spcAft>
                <a:spcPts val="0"/>
              </a:spcAft>
              <a:defRPr/>
            </a:defPPr>
            <a:lvl1pPr marL="12700">
              <a:spcBef>
                <a:spcPts val="100"/>
              </a:spcBef>
              <a:defRPr sz="1300" spc="-65">
                <a:solidFill>
                  <a:schemeClr val="bg1"/>
                </a:solidFill>
                <a:latin typeface="Montserrat" panose="00000500000000000000" pitchFamily="2" charset="0"/>
                <a:cs typeface="Corbel"/>
              </a:defRPr>
            </a:lvl1pPr>
          </a:lstStyle>
          <a:p>
            <a:r>
              <a:rPr lang="fr-CH" dirty="0"/>
              <a:t>Parque </a:t>
            </a:r>
            <a:r>
              <a:rPr lang="fr-CH" dirty="0" err="1"/>
              <a:t>acuatico</a:t>
            </a:r>
            <a:endParaRPr dirty="0"/>
          </a:p>
        </p:txBody>
      </p:sp>
      <p:pic>
        <p:nvPicPr>
          <p:cNvPr id="5" name="Google Shape;437;p11">
            <a:extLst>
              <a:ext uri="{FF2B5EF4-FFF2-40B4-BE49-F238E27FC236}">
                <a16:creationId xmlns:a16="http://schemas.microsoft.com/office/drawing/2014/main" id="{397C03AE-7F65-0330-E5CE-8B24D9D29ADF}"/>
              </a:ext>
            </a:extLst>
          </p:cNvPr>
          <p:cNvPicPr preferRelativeResize="0"/>
          <p:nvPr/>
        </p:nvPicPr>
        <p:blipFill rotWithShape="1">
          <a:blip r:embed="rId25">
            <a:alphaModFix/>
            <a:lum bright="70000" contrast="-70000"/>
          </a:blip>
          <a:srcRect/>
          <a:stretch/>
        </p:blipFill>
        <p:spPr>
          <a:xfrm>
            <a:off x="543517" y="4061608"/>
            <a:ext cx="488638" cy="466243"/>
          </a:xfrm>
          <a:prstGeom prst="rect">
            <a:avLst/>
          </a:prstGeom>
          <a:noFill/>
          <a:ln>
            <a:noFill/>
          </a:ln>
        </p:spPr>
      </p:pic>
      <p:pic>
        <p:nvPicPr>
          <p:cNvPr id="6" name="Picture 4" descr="Laser tag - Free entertainment icons">
            <a:extLst>
              <a:ext uri="{FF2B5EF4-FFF2-40B4-BE49-F238E27FC236}">
                <a16:creationId xmlns:a16="http://schemas.microsoft.com/office/drawing/2014/main" id="{030575CE-AB71-6785-05F4-30BA8E91373C}"/>
              </a:ext>
            </a:extLst>
          </p:cNvPr>
          <p:cNvPicPr>
            <a:picLocks noChangeAspect="1" noChangeArrowheads="1"/>
          </p:cNvPicPr>
          <p:nvPr/>
        </p:nvPicPr>
        <p:blipFill>
          <a:blip r:embed="rId26">
            <a:lum bright="70000" contrast="-70000"/>
            <a:extLst>
              <a:ext uri="{28A0092B-C50C-407E-A947-70E740481C1C}">
                <a14:useLocalDpi xmlns:a14="http://schemas.microsoft.com/office/drawing/2010/main" val="0"/>
              </a:ext>
            </a:extLst>
          </a:blip>
          <a:srcRect/>
          <a:stretch>
            <a:fillRect/>
          </a:stretch>
        </p:blipFill>
        <p:spPr bwMode="auto">
          <a:xfrm>
            <a:off x="1563187" y="4491600"/>
            <a:ext cx="488638" cy="488638"/>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8">
            <a:extLst>
              <a:ext uri="{FF2B5EF4-FFF2-40B4-BE49-F238E27FC236}">
                <a16:creationId xmlns:a16="http://schemas.microsoft.com/office/drawing/2014/main" id="{158942F6-04D8-239D-01EC-6B5B40A5E503}"/>
              </a:ext>
            </a:extLst>
          </p:cNvPr>
          <p:cNvSpPr txBox="1"/>
          <p:nvPr/>
        </p:nvSpPr>
        <p:spPr>
          <a:xfrm>
            <a:off x="1303026" y="4061608"/>
            <a:ext cx="1313646" cy="212879"/>
          </a:xfrm>
          <a:prstGeom prst="rect">
            <a:avLst/>
          </a:prstGeom>
        </p:spPr>
        <p:txBody>
          <a:bodyPr vert="horz" wrap="square" lIns="0" tIns="12700" rIns="0" bIns="0" rtlCol="0">
            <a:spAutoFit/>
          </a:bodyPr>
          <a:lstStyle/>
          <a:p>
            <a:pPr marL="12700">
              <a:lnSpc>
                <a:spcPct val="100000"/>
              </a:lnSpc>
              <a:spcBef>
                <a:spcPts val="100"/>
              </a:spcBef>
            </a:pPr>
            <a:r>
              <a:rPr lang="fr-CH" sz="1300" spc="-65" dirty="0" err="1">
                <a:solidFill>
                  <a:schemeClr val="bg1"/>
                </a:solidFill>
                <a:latin typeface="Montserrat" panose="00000500000000000000" pitchFamily="2" charset="0"/>
                <a:cs typeface="Corbel"/>
              </a:rPr>
              <a:t>Laberinto</a:t>
            </a:r>
            <a:endParaRPr sz="1300" spc="-65" dirty="0">
              <a:solidFill>
                <a:schemeClr val="bg1"/>
              </a:solidFill>
              <a:latin typeface="Montserrat" panose="00000500000000000000" pitchFamily="2" charset="0"/>
              <a:cs typeface="Corbel"/>
            </a:endParaRPr>
          </a:p>
        </p:txBody>
      </p:sp>
      <p:sp>
        <p:nvSpPr>
          <p:cNvPr id="9" name="object 8">
            <a:extLst>
              <a:ext uri="{FF2B5EF4-FFF2-40B4-BE49-F238E27FC236}">
                <a16:creationId xmlns:a16="http://schemas.microsoft.com/office/drawing/2014/main" id="{4886AE31-D541-36F2-D73B-AEBD2196868F}"/>
              </a:ext>
            </a:extLst>
          </p:cNvPr>
          <p:cNvSpPr txBox="1"/>
          <p:nvPr/>
        </p:nvSpPr>
        <p:spPr>
          <a:xfrm>
            <a:off x="2277468" y="4609846"/>
            <a:ext cx="1313646" cy="212879"/>
          </a:xfrm>
          <a:prstGeom prst="rect">
            <a:avLst/>
          </a:prstGeom>
        </p:spPr>
        <p:txBody>
          <a:bodyPr vert="horz" wrap="square" lIns="0" tIns="12700" rIns="0" bIns="0" rtlCol="0">
            <a:spAutoFit/>
          </a:bodyPr>
          <a:lstStyle/>
          <a:p>
            <a:pPr marL="12700">
              <a:lnSpc>
                <a:spcPct val="100000"/>
              </a:lnSpc>
              <a:spcBef>
                <a:spcPts val="100"/>
              </a:spcBef>
            </a:pPr>
            <a:r>
              <a:rPr lang="fr-CH" sz="1300" spc="-65" dirty="0">
                <a:solidFill>
                  <a:schemeClr val="bg1"/>
                </a:solidFill>
                <a:latin typeface="Montserrat" panose="00000500000000000000" pitchFamily="2" charset="0"/>
                <a:cs typeface="Corbel"/>
              </a:rPr>
              <a:t>Lazer Tag</a:t>
            </a:r>
            <a:endParaRPr sz="1300" spc="-65" dirty="0">
              <a:solidFill>
                <a:schemeClr val="bg1"/>
              </a:solidFill>
              <a:latin typeface="Montserrat" panose="00000500000000000000" pitchFamily="2" charset="0"/>
              <a:cs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p:tgtEl>
                                          <p:spTgt spid="27"/>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500"/>
                                        <p:tgtEl>
                                          <p:spTgt spid="28"/>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1+#ppt_w/2"/>
                                          </p:val>
                                        </p:tav>
                                        <p:tav tm="100000">
                                          <p:val>
                                            <p:strVal val="#ppt_x"/>
                                          </p:val>
                                        </p:tav>
                                      </p:tavLst>
                                    </p:anim>
                                    <p:anim calcmode="lin" valueType="num">
                                      <p:cBhvr additive="base">
                                        <p:cTn id="14" dur="500" fill="hold"/>
                                        <p:tgtEl>
                                          <p:spTgt spid="29"/>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750" fill="hold"/>
                                        <p:tgtEl>
                                          <p:spTgt spid="31"/>
                                        </p:tgtEl>
                                        <p:attrNameLst>
                                          <p:attrName>ppt_x</p:attrName>
                                        </p:attrNameLst>
                                      </p:cBhvr>
                                      <p:tavLst>
                                        <p:tav tm="0">
                                          <p:val>
                                            <p:strVal val="1+#ppt_w/2"/>
                                          </p:val>
                                        </p:tav>
                                        <p:tav tm="100000">
                                          <p:val>
                                            <p:strVal val="#ppt_x"/>
                                          </p:val>
                                        </p:tav>
                                      </p:tavLst>
                                    </p:anim>
                                    <p:anim calcmode="lin" valueType="num">
                                      <p:cBhvr additive="base">
                                        <p:cTn id="18" dur="75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0-#ppt_h/2"/>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96"/>
                                        </p:tgtEl>
                                        <p:attrNameLst>
                                          <p:attrName>style.visibility</p:attrName>
                                        </p:attrNameLst>
                                      </p:cBhvr>
                                      <p:to>
                                        <p:strVal val="visible"/>
                                      </p:to>
                                    </p:set>
                                    <p:animEffect transition="in" filter="fade">
                                      <p:cBhvr>
                                        <p:cTn id="27" dur="1000"/>
                                        <p:tgtEl>
                                          <p:spTgt spid="896"/>
                                        </p:tgtEl>
                                      </p:cBhvr>
                                    </p:animEffect>
                                    <p:anim calcmode="lin" valueType="num">
                                      <p:cBhvr>
                                        <p:cTn id="28" dur="1000" fill="hold"/>
                                        <p:tgtEl>
                                          <p:spTgt spid="896"/>
                                        </p:tgtEl>
                                        <p:attrNameLst>
                                          <p:attrName>ppt_x</p:attrName>
                                        </p:attrNameLst>
                                      </p:cBhvr>
                                      <p:tavLst>
                                        <p:tav tm="0">
                                          <p:val>
                                            <p:strVal val="#ppt_x"/>
                                          </p:val>
                                        </p:tav>
                                        <p:tav tm="100000">
                                          <p:val>
                                            <p:strVal val="#ppt_x"/>
                                          </p:val>
                                        </p:tav>
                                      </p:tavLst>
                                    </p:anim>
                                    <p:anim calcmode="lin" valueType="num">
                                      <p:cBhvr>
                                        <p:cTn id="29" dur="1000" fill="hold"/>
                                        <p:tgtEl>
                                          <p:spTgt spid="89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1000"/>
                                        <p:tgtEl>
                                          <p:spTgt spid="58"/>
                                        </p:tgtEl>
                                      </p:cBhvr>
                                    </p:animEffect>
                                    <p:anim calcmode="lin" valueType="num">
                                      <p:cBhvr>
                                        <p:cTn id="38" dur="1000" fill="hold"/>
                                        <p:tgtEl>
                                          <p:spTgt spid="58"/>
                                        </p:tgtEl>
                                        <p:attrNameLst>
                                          <p:attrName>ppt_x</p:attrName>
                                        </p:attrNameLst>
                                      </p:cBhvr>
                                      <p:tavLst>
                                        <p:tav tm="0">
                                          <p:val>
                                            <p:strVal val="#ppt_x"/>
                                          </p:val>
                                        </p:tav>
                                        <p:tav tm="100000">
                                          <p:val>
                                            <p:strVal val="#ppt_x"/>
                                          </p:val>
                                        </p:tav>
                                      </p:tavLst>
                                    </p:anim>
                                    <p:anim calcmode="lin" valueType="num">
                                      <p:cBhvr>
                                        <p:cTn id="39" dur="1000" fill="hold"/>
                                        <p:tgtEl>
                                          <p:spTgt spid="58"/>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1000"/>
                                        <p:tgtEl>
                                          <p:spTgt spid="39"/>
                                        </p:tgtEl>
                                      </p:cBhvr>
                                    </p:animEffect>
                                    <p:anim calcmode="lin" valueType="num">
                                      <p:cBhvr>
                                        <p:cTn id="53" dur="1000" fill="hold"/>
                                        <p:tgtEl>
                                          <p:spTgt spid="39"/>
                                        </p:tgtEl>
                                        <p:attrNameLst>
                                          <p:attrName>ppt_x</p:attrName>
                                        </p:attrNameLst>
                                      </p:cBhvr>
                                      <p:tavLst>
                                        <p:tav tm="0">
                                          <p:val>
                                            <p:strVal val="#ppt_x"/>
                                          </p:val>
                                        </p:tav>
                                        <p:tav tm="100000">
                                          <p:val>
                                            <p:strVal val="#ppt_x"/>
                                          </p:val>
                                        </p:tav>
                                      </p:tavLst>
                                    </p:anim>
                                    <p:anim calcmode="lin" valueType="num">
                                      <p:cBhvr>
                                        <p:cTn id="54" dur="1000" fill="hold"/>
                                        <p:tgtEl>
                                          <p:spTgt spid="39"/>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900"/>
                                        </p:tgtEl>
                                        <p:attrNameLst>
                                          <p:attrName>style.visibility</p:attrName>
                                        </p:attrNameLst>
                                      </p:cBhvr>
                                      <p:to>
                                        <p:strVal val="visible"/>
                                      </p:to>
                                    </p:set>
                                    <p:animEffect transition="in" filter="fade">
                                      <p:cBhvr>
                                        <p:cTn id="57" dur="1000"/>
                                        <p:tgtEl>
                                          <p:spTgt spid="900"/>
                                        </p:tgtEl>
                                      </p:cBhvr>
                                    </p:animEffect>
                                    <p:anim calcmode="lin" valueType="num">
                                      <p:cBhvr>
                                        <p:cTn id="58" dur="1000" fill="hold"/>
                                        <p:tgtEl>
                                          <p:spTgt spid="900"/>
                                        </p:tgtEl>
                                        <p:attrNameLst>
                                          <p:attrName>ppt_x</p:attrName>
                                        </p:attrNameLst>
                                      </p:cBhvr>
                                      <p:tavLst>
                                        <p:tav tm="0">
                                          <p:val>
                                            <p:strVal val="#ppt_x"/>
                                          </p:val>
                                        </p:tav>
                                        <p:tav tm="100000">
                                          <p:val>
                                            <p:strVal val="#ppt_x"/>
                                          </p:val>
                                        </p:tav>
                                      </p:tavLst>
                                    </p:anim>
                                    <p:anim calcmode="lin" valueType="num">
                                      <p:cBhvr>
                                        <p:cTn id="59" dur="1000" fill="hold"/>
                                        <p:tgtEl>
                                          <p:spTgt spid="900"/>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1000"/>
                                        <p:tgtEl>
                                          <p:spTgt spid="60"/>
                                        </p:tgtEl>
                                      </p:cBhvr>
                                    </p:animEffect>
                                    <p:anim calcmode="lin" valueType="num">
                                      <p:cBhvr>
                                        <p:cTn id="68" dur="1000" fill="hold"/>
                                        <p:tgtEl>
                                          <p:spTgt spid="60"/>
                                        </p:tgtEl>
                                        <p:attrNameLst>
                                          <p:attrName>ppt_x</p:attrName>
                                        </p:attrNameLst>
                                      </p:cBhvr>
                                      <p:tavLst>
                                        <p:tav tm="0">
                                          <p:val>
                                            <p:strVal val="#ppt_x"/>
                                          </p:val>
                                        </p:tav>
                                        <p:tav tm="100000">
                                          <p:val>
                                            <p:strVal val="#ppt_x"/>
                                          </p:val>
                                        </p:tav>
                                      </p:tavLst>
                                    </p:anim>
                                    <p:anim calcmode="lin" valueType="num">
                                      <p:cBhvr>
                                        <p:cTn id="69" dur="1000" fill="hold"/>
                                        <p:tgtEl>
                                          <p:spTgt spid="60"/>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1000"/>
                                        <p:tgtEl>
                                          <p:spTgt spid="37"/>
                                        </p:tgtEl>
                                      </p:cBhvr>
                                    </p:animEffect>
                                    <p:anim calcmode="lin" valueType="num">
                                      <p:cBhvr>
                                        <p:cTn id="73" dur="1000" fill="hold"/>
                                        <p:tgtEl>
                                          <p:spTgt spid="37"/>
                                        </p:tgtEl>
                                        <p:attrNameLst>
                                          <p:attrName>ppt_x</p:attrName>
                                        </p:attrNameLst>
                                      </p:cBhvr>
                                      <p:tavLst>
                                        <p:tav tm="0">
                                          <p:val>
                                            <p:strVal val="#ppt_x"/>
                                          </p:val>
                                        </p:tav>
                                        <p:tav tm="100000">
                                          <p:val>
                                            <p:strVal val="#ppt_x"/>
                                          </p:val>
                                        </p:tav>
                                      </p:tavLst>
                                    </p:anim>
                                    <p:anim calcmode="lin" valueType="num">
                                      <p:cBhvr>
                                        <p:cTn id="74" dur="1000" fill="hold"/>
                                        <p:tgtEl>
                                          <p:spTgt spid="37"/>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fade">
                                      <p:cBhvr>
                                        <p:cTn id="77" dur="1000"/>
                                        <p:tgtEl>
                                          <p:spTgt spid="62"/>
                                        </p:tgtEl>
                                      </p:cBhvr>
                                    </p:animEffect>
                                    <p:anim calcmode="lin" valueType="num">
                                      <p:cBhvr>
                                        <p:cTn id="78" dur="1000" fill="hold"/>
                                        <p:tgtEl>
                                          <p:spTgt spid="62"/>
                                        </p:tgtEl>
                                        <p:attrNameLst>
                                          <p:attrName>ppt_x</p:attrName>
                                        </p:attrNameLst>
                                      </p:cBhvr>
                                      <p:tavLst>
                                        <p:tav tm="0">
                                          <p:val>
                                            <p:strVal val="#ppt_x"/>
                                          </p:val>
                                        </p:tav>
                                        <p:tav tm="100000">
                                          <p:val>
                                            <p:strVal val="#ppt_x"/>
                                          </p:val>
                                        </p:tav>
                                      </p:tavLst>
                                    </p:anim>
                                    <p:anim calcmode="lin" valueType="num">
                                      <p:cBhvr>
                                        <p:cTn id="79" dur="1000" fill="hold"/>
                                        <p:tgtEl>
                                          <p:spTgt spid="62"/>
                                        </p:tgtEl>
                                        <p:attrNameLst>
                                          <p:attrName>ppt_y</p:attrName>
                                        </p:attrNameLst>
                                      </p:cBhvr>
                                      <p:tavLst>
                                        <p:tav tm="0">
                                          <p:val>
                                            <p:strVal val="#ppt_y-.1"/>
                                          </p:val>
                                        </p:tav>
                                        <p:tav tm="100000">
                                          <p:val>
                                            <p:strVal val="#ppt_y"/>
                                          </p:val>
                                        </p:tav>
                                      </p:tavLst>
                                    </p:anim>
                                  </p:childTnLst>
                                </p:cTn>
                              </p:par>
                              <p:par>
                                <p:cTn id="80" presetID="47" presetClass="entr" presetSubtype="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1000"/>
                                        <p:tgtEl>
                                          <p:spTgt spid="40"/>
                                        </p:tgtEl>
                                      </p:cBhvr>
                                    </p:animEffect>
                                    <p:anim calcmode="lin" valueType="num">
                                      <p:cBhvr>
                                        <p:cTn id="83" dur="1000" fill="hold"/>
                                        <p:tgtEl>
                                          <p:spTgt spid="40"/>
                                        </p:tgtEl>
                                        <p:attrNameLst>
                                          <p:attrName>ppt_x</p:attrName>
                                        </p:attrNameLst>
                                      </p:cBhvr>
                                      <p:tavLst>
                                        <p:tav tm="0">
                                          <p:val>
                                            <p:strVal val="#ppt_x"/>
                                          </p:val>
                                        </p:tav>
                                        <p:tav tm="100000">
                                          <p:val>
                                            <p:strVal val="#ppt_x"/>
                                          </p:val>
                                        </p:tav>
                                      </p:tavLst>
                                    </p:anim>
                                    <p:anim calcmode="lin" valueType="num">
                                      <p:cBhvr>
                                        <p:cTn id="84" dur="1000" fill="hold"/>
                                        <p:tgtEl>
                                          <p:spTgt spid="40"/>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898"/>
                                        </p:tgtEl>
                                        <p:attrNameLst>
                                          <p:attrName>style.visibility</p:attrName>
                                        </p:attrNameLst>
                                      </p:cBhvr>
                                      <p:to>
                                        <p:strVal val="visible"/>
                                      </p:to>
                                    </p:set>
                                    <p:animEffect transition="in" filter="fade">
                                      <p:cBhvr>
                                        <p:cTn id="87" dur="1000"/>
                                        <p:tgtEl>
                                          <p:spTgt spid="898"/>
                                        </p:tgtEl>
                                      </p:cBhvr>
                                    </p:animEffect>
                                    <p:anim calcmode="lin" valueType="num">
                                      <p:cBhvr>
                                        <p:cTn id="88" dur="1000" fill="hold"/>
                                        <p:tgtEl>
                                          <p:spTgt spid="898"/>
                                        </p:tgtEl>
                                        <p:attrNameLst>
                                          <p:attrName>ppt_x</p:attrName>
                                        </p:attrNameLst>
                                      </p:cBhvr>
                                      <p:tavLst>
                                        <p:tav tm="0">
                                          <p:val>
                                            <p:strVal val="#ppt_x"/>
                                          </p:val>
                                        </p:tav>
                                        <p:tav tm="100000">
                                          <p:val>
                                            <p:strVal val="#ppt_x"/>
                                          </p:val>
                                        </p:tav>
                                      </p:tavLst>
                                    </p:anim>
                                    <p:anim calcmode="lin" valueType="num">
                                      <p:cBhvr>
                                        <p:cTn id="89" dur="1000" fill="hold"/>
                                        <p:tgtEl>
                                          <p:spTgt spid="898"/>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1000"/>
                                        <p:tgtEl>
                                          <p:spTgt spid="38"/>
                                        </p:tgtEl>
                                      </p:cBhvr>
                                    </p:animEffect>
                                    <p:anim calcmode="lin" valueType="num">
                                      <p:cBhvr>
                                        <p:cTn id="93" dur="1000" fill="hold"/>
                                        <p:tgtEl>
                                          <p:spTgt spid="38"/>
                                        </p:tgtEl>
                                        <p:attrNameLst>
                                          <p:attrName>ppt_x</p:attrName>
                                        </p:attrNameLst>
                                      </p:cBhvr>
                                      <p:tavLst>
                                        <p:tav tm="0">
                                          <p:val>
                                            <p:strVal val="#ppt_x"/>
                                          </p:val>
                                        </p:tav>
                                        <p:tav tm="100000">
                                          <p:val>
                                            <p:strVal val="#ppt_x"/>
                                          </p:val>
                                        </p:tav>
                                      </p:tavLst>
                                    </p:anim>
                                    <p:anim calcmode="lin" valueType="num">
                                      <p:cBhvr>
                                        <p:cTn id="9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1" fill="hold" grpId="0" nodeType="clickEffect">
                                  <p:stCondLst>
                                    <p:cond delay="0"/>
                                  </p:stCondLst>
                                  <p:childTnLst>
                                    <p:set>
                                      <p:cBhvr>
                                        <p:cTn id="98" dur="1" fill="hold">
                                          <p:stCondLst>
                                            <p:cond delay="0"/>
                                          </p:stCondLst>
                                        </p:cTn>
                                        <p:tgtEl>
                                          <p:spTgt spid="33"/>
                                        </p:tgtEl>
                                        <p:attrNameLst>
                                          <p:attrName>style.visibility</p:attrName>
                                        </p:attrNameLst>
                                      </p:cBhvr>
                                      <p:to>
                                        <p:strVal val="visible"/>
                                      </p:to>
                                    </p:set>
                                    <p:anim calcmode="lin" valueType="num">
                                      <p:cBhvr additive="base">
                                        <p:cTn id="99" dur="500" fill="hold"/>
                                        <p:tgtEl>
                                          <p:spTgt spid="33"/>
                                        </p:tgtEl>
                                        <p:attrNameLst>
                                          <p:attrName>ppt_x</p:attrName>
                                        </p:attrNameLst>
                                      </p:cBhvr>
                                      <p:tavLst>
                                        <p:tav tm="0">
                                          <p:val>
                                            <p:strVal val="#ppt_x"/>
                                          </p:val>
                                        </p:tav>
                                        <p:tav tm="100000">
                                          <p:val>
                                            <p:strVal val="#ppt_x"/>
                                          </p:val>
                                        </p:tav>
                                      </p:tavLst>
                                    </p:anim>
                                    <p:anim calcmode="lin" valueType="num">
                                      <p:cBhvr additive="base">
                                        <p:cTn id="100" dur="500" fill="hold"/>
                                        <p:tgtEl>
                                          <p:spTgt spid="33"/>
                                        </p:tgtEl>
                                        <p:attrNameLst>
                                          <p:attrName>ppt_y</p:attrName>
                                        </p:attrNameLst>
                                      </p:cBhvr>
                                      <p:tavLst>
                                        <p:tav tm="0">
                                          <p:val>
                                            <p:strVal val="0-#ppt_h/2"/>
                                          </p:val>
                                        </p:tav>
                                        <p:tav tm="100000">
                                          <p:val>
                                            <p:strVal val="#ppt_y"/>
                                          </p:val>
                                        </p:tav>
                                      </p:tavLst>
                                    </p:anim>
                                  </p:childTnLst>
                                </p:cTn>
                              </p:par>
                              <p:par>
                                <p:cTn id="101" presetID="2" presetClass="entr" presetSubtype="1" fill="hold" nodeType="withEffect">
                                  <p:stCondLst>
                                    <p:cond delay="0"/>
                                  </p:stCondLst>
                                  <p:childTnLst>
                                    <p:set>
                                      <p:cBhvr>
                                        <p:cTn id="102" dur="1" fill="hold">
                                          <p:stCondLst>
                                            <p:cond delay="0"/>
                                          </p:stCondLst>
                                        </p:cTn>
                                        <p:tgtEl>
                                          <p:spTgt spid="922"/>
                                        </p:tgtEl>
                                        <p:attrNameLst>
                                          <p:attrName>style.visibility</p:attrName>
                                        </p:attrNameLst>
                                      </p:cBhvr>
                                      <p:to>
                                        <p:strVal val="visible"/>
                                      </p:to>
                                    </p:set>
                                    <p:anim calcmode="lin" valueType="num">
                                      <p:cBhvr additive="base">
                                        <p:cTn id="103" dur="500" fill="hold"/>
                                        <p:tgtEl>
                                          <p:spTgt spid="922"/>
                                        </p:tgtEl>
                                        <p:attrNameLst>
                                          <p:attrName>ppt_x</p:attrName>
                                        </p:attrNameLst>
                                      </p:cBhvr>
                                      <p:tavLst>
                                        <p:tav tm="0">
                                          <p:val>
                                            <p:strVal val="#ppt_x"/>
                                          </p:val>
                                        </p:tav>
                                        <p:tav tm="100000">
                                          <p:val>
                                            <p:strVal val="#ppt_x"/>
                                          </p:val>
                                        </p:tav>
                                      </p:tavLst>
                                    </p:anim>
                                    <p:anim calcmode="lin" valueType="num">
                                      <p:cBhvr additive="base">
                                        <p:cTn id="104" dur="500" fill="hold"/>
                                        <p:tgtEl>
                                          <p:spTgt spid="922"/>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0"/>
                                  </p:stCondLst>
                                  <p:childTnLst>
                                    <p:set>
                                      <p:cBhvr>
                                        <p:cTn id="106" dur="1" fill="hold">
                                          <p:stCondLst>
                                            <p:cond delay="0"/>
                                          </p:stCondLst>
                                        </p:cTn>
                                        <p:tgtEl>
                                          <p:spTgt spid="901"/>
                                        </p:tgtEl>
                                        <p:attrNameLst>
                                          <p:attrName>style.visibility</p:attrName>
                                        </p:attrNameLst>
                                      </p:cBhvr>
                                      <p:to>
                                        <p:strVal val="visible"/>
                                      </p:to>
                                    </p:set>
                                    <p:anim calcmode="lin" valueType="num">
                                      <p:cBhvr additive="base">
                                        <p:cTn id="107" dur="500" fill="hold"/>
                                        <p:tgtEl>
                                          <p:spTgt spid="901"/>
                                        </p:tgtEl>
                                        <p:attrNameLst>
                                          <p:attrName>ppt_x</p:attrName>
                                        </p:attrNameLst>
                                      </p:cBhvr>
                                      <p:tavLst>
                                        <p:tav tm="0">
                                          <p:val>
                                            <p:strVal val="#ppt_x"/>
                                          </p:val>
                                        </p:tav>
                                        <p:tav tm="100000">
                                          <p:val>
                                            <p:strVal val="#ppt_x"/>
                                          </p:val>
                                        </p:tav>
                                      </p:tavLst>
                                    </p:anim>
                                    <p:anim calcmode="lin" valueType="num">
                                      <p:cBhvr additive="base">
                                        <p:cTn id="108" dur="500" fill="hold"/>
                                        <p:tgtEl>
                                          <p:spTgt spid="901"/>
                                        </p:tgtEl>
                                        <p:attrNameLst>
                                          <p:attrName>ppt_y</p:attrName>
                                        </p:attrNameLst>
                                      </p:cBhvr>
                                      <p:tavLst>
                                        <p:tav tm="0">
                                          <p:val>
                                            <p:strVal val="0-#ppt_h/2"/>
                                          </p:val>
                                        </p:tav>
                                        <p:tav tm="100000">
                                          <p:val>
                                            <p:strVal val="#ppt_y"/>
                                          </p:val>
                                        </p:tav>
                                      </p:tavLst>
                                    </p:anim>
                                  </p:childTnLst>
                                </p:cTn>
                              </p:par>
                              <p:par>
                                <p:cTn id="109" presetID="2" presetClass="entr" presetSubtype="1" fill="hold" nodeType="withEffect">
                                  <p:stCondLst>
                                    <p:cond delay="0"/>
                                  </p:stCondLst>
                                  <p:childTnLst>
                                    <p:set>
                                      <p:cBhvr>
                                        <p:cTn id="110" dur="1" fill="hold">
                                          <p:stCondLst>
                                            <p:cond delay="0"/>
                                          </p:stCondLst>
                                        </p:cTn>
                                        <p:tgtEl>
                                          <p:spTgt spid="918"/>
                                        </p:tgtEl>
                                        <p:attrNameLst>
                                          <p:attrName>style.visibility</p:attrName>
                                        </p:attrNameLst>
                                      </p:cBhvr>
                                      <p:to>
                                        <p:strVal val="visible"/>
                                      </p:to>
                                    </p:set>
                                    <p:anim calcmode="lin" valueType="num">
                                      <p:cBhvr additive="base">
                                        <p:cTn id="111" dur="500" fill="hold"/>
                                        <p:tgtEl>
                                          <p:spTgt spid="918"/>
                                        </p:tgtEl>
                                        <p:attrNameLst>
                                          <p:attrName>ppt_x</p:attrName>
                                        </p:attrNameLst>
                                      </p:cBhvr>
                                      <p:tavLst>
                                        <p:tav tm="0">
                                          <p:val>
                                            <p:strVal val="#ppt_x"/>
                                          </p:val>
                                        </p:tav>
                                        <p:tav tm="100000">
                                          <p:val>
                                            <p:strVal val="#ppt_x"/>
                                          </p:val>
                                        </p:tav>
                                      </p:tavLst>
                                    </p:anim>
                                    <p:anim calcmode="lin" valueType="num">
                                      <p:cBhvr additive="base">
                                        <p:cTn id="112" dur="500" fill="hold"/>
                                        <p:tgtEl>
                                          <p:spTgt spid="918"/>
                                        </p:tgtEl>
                                        <p:attrNameLst>
                                          <p:attrName>ppt_y</p:attrName>
                                        </p:attrNameLst>
                                      </p:cBhvr>
                                      <p:tavLst>
                                        <p:tav tm="0">
                                          <p:val>
                                            <p:strVal val="0-#ppt_h/2"/>
                                          </p:val>
                                        </p:tav>
                                        <p:tav tm="100000">
                                          <p:val>
                                            <p:strVal val="#ppt_y"/>
                                          </p:val>
                                        </p:tav>
                                      </p:tavLst>
                                    </p:anim>
                                  </p:childTnLst>
                                </p:cTn>
                              </p:par>
                              <p:par>
                                <p:cTn id="113" presetID="2" presetClass="entr" presetSubtype="1" fill="hold" grpId="0" nodeType="withEffect">
                                  <p:stCondLst>
                                    <p:cond delay="0"/>
                                  </p:stCondLst>
                                  <p:childTnLst>
                                    <p:set>
                                      <p:cBhvr>
                                        <p:cTn id="114" dur="1" fill="hold">
                                          <p:stCondLst>
                                            <p:cond delay="0"/>
                                          </p:stCondLst>
                                        </p:cTn>
                                        <p:tgtEl>
                                          <p:spTgt spid="906"/>
                                        </p:tgtEl>
                                        <p:attrNameLst>
                                          <p:attrName>style.visibility</p:attrName>
                                        </p:attrNameLst>
                                      </p:cBhvr>
                                      <p:to>
                                        <p:strVal val="visible"/>
                                      </p:to>
                                    </p:set>
                                    <p:anim calcmode="lin" valueType="num">
                                      <p:cBhvr additive="base">
                                        <p:cTn id="115" dur="500" fill="hold"/>
                                        <p:tgtEl>
                                          <p:spTgt spid="906"/>
                                        </p:tgtEl>
                                        <p:attrNameLst>
                                          <p:attrName>ppt_x</p:attrName>
                                        </p:attrNameLst>
                                      </p:cBhvr>
                                      <p:tavLst>
                                        <p:tav tm="0">
                                          <p:val>
                                            <p:strVal val="#ppt_x"/>
                                          </p:val>
                                        </p:tav>
                                        <p:tav tm="100000">
                                          <p:val>
                                            <p:strVal val="#ppt_x"/>
                                          </p:val>
                                        </p:tav>
                                      </p:tavLst>
                                    </p:anim>
                                    <p:anim calcmode="lin" valueType="num">
                                      <p:cBhvr additive="base">
                                        <p:cTn id="116" dur="500" fill="hold"/>
                                        <p:tgtEl>
                                          <p:spTgt spid="906"/>
                                        </p:tgtEl>
                                        <p:attrNameLst>
                                          <p:attrName>ppt_y</p:attrName>
                                        </p:attrNameLst>
                                      </p:cBhvr>
                                      <p:tavLst>
                                        <p:tav tm="0">
                                          <p:val>
                                            <p:strVal val="0-#ppt_h/2"/>
                                          </p:val>
                                        </p:tav>
                                        <p:tav tm="100000">
                                          <p:val>
                                            <p:strVal val="#ppt_y"/>
                                          </p:val>
                                        </p:tav>
                                      </p:tavLst>
                                    </p:anim>
                                  </p:childTnLst>
                                </p:cTn>
                              </p:par>
                              <p:par>
                                <p:cTn id="117" presetID="2" presetClass="entr" presetSubtype="1" fill="hold" nodeType="withEffect">
                                  <p:stCondLst>
                                    <p:cond delay="0"/>
                                  </p:stCondLst>
                                  <p:childTnLst>
                                    <p:set>
                                      <p:cBhvr>
                                        <p:cTn id="118" dur="1" fill="hold">
                                          <p:stCondLst>
                                            <p:cond delay="0"/>
                                          </p:stCondLst>
                                        </p:cTn>
                                        <p:tgtEl>
                                          <p:spTgt spid="916"/>
                                        </p:tgtEl>
                                        <p:attrNameLst>
                                          <p:attrName>style.visibility</p:attrName>
                                        </p:attrNameLst>
                                      </p:cBhvr>
                                      <p:to>
                                        <p:strVal val="visible"/>
                                      </p:to>
                                    </p:set>
                                    <p:anim calcmode="lin" valueType="num">
                                      <p:cBhvr additive="base">
                                        <p:cTn id="119" dur="500" fill="hold"/>
                                        <p:tgtEl>
                                          <p:spTgt spid="916"/>
                                        </p:tgtEl>
                                        <p:attrNameLst>
                                          <p:attrName>ppt_x</p:attrName>
                                        </p:attrNameLst>
                                      </p:cBhvr>
                                      <p:tavLst>
                                        <p:tav tm="0">
                                          <p:val>
                                            <p:strVal val="#ppt_x"/>
                                          </p:val>
                                        </p:tav>
                                        <p:tav tm="100000">
                                          <p:val>
                                            <p:strVal val="#ppt_x"/>
                                          </p:val>
                                        </p:tav>
                                      </p:tavLst>
                                    </p:anim>
                                    <p:anim calcmode="lin" valueType="num">
                                      <p:cBhvr additive="base">
                                        <p:cTn id="120" dur="500" fill="hold"/>
                                        <p:tgtEl>
                                          <p:spTgt spid="916"/>
                                        </p:tgtEl>
                                        <p:attrNameLst>
                                          <p:attrName>ppt_y</p:attrName>
                                        </p:attrNameLst>
                                      </p:cBhvr>
                                      <p:tavLst>
                                        <p:tav tm="0">
                                          <p:val>
                                            <p:strVal val="0-#ppt_h/2"/>
                                          </p:val>
                                        </p:tav>
                                        <p:tav tm="100000">
                                          <p:val>
                                            <p:strVal val="#ppt_y"/>
                                          </p:val>
                                        </p:tav>
                                      </p:tavLst>
                                    </p:anim>
                                  </p:childTnLst>
                                </p:cTn>
                              </p:par>
                              <p:par>
                                <p:cTn id="121" presetID="2" presetClass="entr" presetSubtype="1" fill="hold" grpId="0" nodeType="withEffect">
                                  <p:stCondLst>
                                    <p:cond delay="0"/>
                                  </p:stCondLst>
                                  <p:childTnLst>
                                    <p:set>
                                      <p:cBhvr>
                                        <p:cTn id="122" dur="1" fill="hold">
                                          <p:stCondLst>
                                            <p:cond delay="0"/>
                                          </p:stCondLst>
                                        </p:cTn>
                                        <p:tgtEl>
                                          <p:spTgt spid="908"/>
                                        </p:tgtEl>
                                        <p:attrNameLst>
                                          <p:attrName>style.visibility</p:attrName>
                                        </p:attrNameLst>
                                      </p:cBhvr>
                                      <p:to>
                                        <p:strVal val="visible"/>
                                      </p:to>
                                    </p:set>
                                    <p:anim calcmode="lin" valueType="num">
                                      <p:cBhvr additive="base">
                                        <p:cTn id="123" dur="500" fill="hold"/>
                                        <p:tgtEl>
                                          <p:spTgt spid="908"/>
                                        </p:tgtEl>
                                        <p:attrNameLst>
                                          <p:attrName>ppt_x</p:attrName>
                                        </p:attrNameLst>
                                      </p:cBhvr>
                                      <p:tavLst>
                                        <p:tav tm="0">
                                          <p:val>
                                            <p:strVal val="#ppt_x"/>
                                          </p:val>
                                        </p:tav>
                                        <p:tav tm="100000">
                                          <p:val>
                                            <p:strVal val="#ppt_x"/>
                                          </p:val>
                                        </p:tav>
                                      </p:tavLst>
                                    </p:anim>
                                    <p:anim calcmode="lin" valueType="num">
                                      <p:cBhvr additive="base">
                                        <p:cTn id="124" dur="500" fill="hold"/>
                                        <p:tgtEl>
                                          <p:spTgt spid="908"/>
                                        </p:tgtEl>
                                        <p:attrNameLst>
                                          <p:attrName>ppt_y</p:attrName>
                                        </p:attrNameLst>
                                      </p:cBhvr>
                                      <p:tavLst>
                                        <p:tav tm="0">
                                          <p:val>
                                            <p:strVal val="0-#ppt_h/2"/>
                                          </p:val>
                                        </p:tav>
                                        <p:tav tm="100000">
                                          <p:val>
                                            <p:strVal val="#ppt_y"/>
                                          </p:val>
                                        </p:tav>
                                      </p:tavLst>
                                    </p:anim>
                                  </p:childTnLst>
                                </p:cTn>
                              </p:par>
                              <p:par>
                                <p:cTn id="125" presetID="2" presetClass="entr" presetSubtype="1" fill="hold" nodeType="withEffect">
                                  <p:stCondLst>
                                    <p:cond delay="0"/>
                                  </p:stCondLst>
                                  <p:childTnLst>
                                    <p:set>
                                      <p:cBhvr>
                                        <p:cTn id="126" dur="1" fill="hold">
                                          <p:stCondLst>
                                            <p:cond delay="0"/>
                                          </p:stCondLst>
                                        </p:cTn>
                                        <p:tgtEl>
                                          <p:spTgt spid="937"/>
                                        </p:tgtEl>
                                        <p:attrNameLst>
                                          <p:attrName>style.visibility</p:attrName>
                                        </p:attrNameLst>
                                      </p:cBhvr>
                                      <p:to>
                                        <p:strVal val="visible"/>
                                      </p:to>
                                    </p:set>
                                    <p:anim calcmode="lin" valueType="num">
                                      <p:cBhvr additive="base">
                                        <p:cTn id="127" dur="500" fill="hold"/>
                                        <p:tgtEl>
                                          <p:spTgt spid="937"/>
                                        </p:tgtEl>
                                        <p:attrNameLst>
                                          <p:attrName>ppt_x</p:attrName>
                                        </p:attrNameLst>
                                      </p:cBhvr>
                                      <p:tavLst>
                                        <p:tav tm="0">
                                          <p:val>
                                            <p:strVal val="#ppt_x"/>
                                          </p:val>
                                        </p:tav>
                                        <p:tav tm="100000">
                                          <p:val>
                                            <p:strVal val="#ppt_x"/>
                                          </p:val>
                                        </p:tav>
                                      </p:tavLst>
                                    </p:anim>
                                    <p:anim calcmode="lin" valueType="num">
                                      <p:cBhvr additive="base">
                                        <p:cTn id="128" dur="500" fill="hold"/>
                                        <p:tgtEl>
                                          <p:spTgt spid="937"/>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0"/>
                                  </p:stCondLst>
                                  <p:childTnLst>
                                    <p:set>
                                      <p:cBhvr>
                                        <p:cTn id="130" dur="1" fill="hold">
                                          <p:stCondLst>
                                            <p:cond delay="0"/>
                                          </p:stCondLst>
                                        </p:cTn>
                                        <p:tgtEl>
                                          <p:spTgt spid="938"/>
                                        </p:tgtEl>
                                        <p:attrNameLst>
                                          <p:attrName>style.visibility</p:attrName>
                                        </p:attrNameLst>
                                      </p:cBhvr>
                                      <p:to>
                                        <p:strVal val="visible"/>
                                      </p:to>
                                    </p:set>
                                    <p:anim calcmode="lin" valueType="num">
                                      <p:cBhvr additive="base">
                                        <p:cTn id="131" dur="500" fill="hold"/>
                                        <p:tgtEl>
                                          <p:spTgt spid="938"/>
                                        </p:tgtEl>
                                        <p:attrNameLst>
                                          <p:attrName>ppt_x</p:attrName>
                                        </p:attrNameLst>
                                      </p:cBhvr>
                                      <p:tavLst>
                                        <p:tav tm="0">
                                          <p:val>
                                            <p:strVal val="#ppt_x"/>
                                          </p:val>
                                        </p:tav>
                                        <p:tav tm="100000">
                                          <p:val>
                                            <p:strVal val="#ppt_x"/>
                                          </p:val>
                                        </p:tav>
                                      </p:tavLst>
                                    </p:anim>
                                    <p:anim calcmode="lin" valueType="num">
                                      <p:cBhvr additive="base">
                                        <p:cTn id="132" dur="500" fill="hold"/>
                                        <p:tgtEl>
                                          <p:spTgt spid="938"/>
                                        </p:tgtEl>
                                        <p:attrNameLst>
                                          <p:attrName>ppt_y</p:attrName>
                                        </p:attrNameLst>
                                      </p:cBhvr>
                                      <p:tavLst>
                                        <p:tav tm="0">
                                          <p:val>
                                            <p:strVal val="0-#ppt_h/2"/>
                                          </p:val>
                                        </p:tav>
                                        <p:tav tm="100000">
                                          <p:val>
                                            <p:strVal val="#ppt_y"/>
                                          </p:val>
                                        </p:tav>
                                      </p:tavLst>
                                    </p:anim>
                                  </p:childTnLst>
                                </p:cTn>
                              </p:par>
                              <p:par>
                                <p:cTn id="133" presetID="2" presetClass="entr" presetSubtype="1" fill="hold" nodeType="withEffect">
                                  <p:stCondLst>
                                    <p:cond delay="0"/>
                                  </p:stCondLst>
                                  <p:childTnLst>
                                    <p:set>
                                      <p:cBhvr>
                                        <p:cTn id="134" dur="1" fill="hold">
                                          <p:stCondLst>
                                            <p:cond delay="0"/>
                                          </p:stCondLst>
                                        </p:cTn>
                                        <p:tgtEl>
                                          <p:spTgt spid="928"/>
                                        </p:tgtEl>
                                        <p:attrNameLst>
                                          <p:attrName>style.visibility</p:attrName>
                                        </p:attrNameLst>
                                      </p:cBhvr>
                                      <p:to>
                                        <p:strVal val="visible"/>
                                      </p:to>
                                    </p:set>
                                    <p:anim calcmode="lin" valueType="num">
                                      <p:cBhvr additive="base">
                                        <p:cTn id="135" dur="500" fill="hold"/>
                                        <p:tgtEl>
                                          <p:spTgt spid="928"/>
                                        </p:tgtEl>
                                        <p:attrNameLst>
                                          <p:attrName>ppt_x</p:attrName>
                                        </p:attrNameLst>
                                      </p:cBhvr>
                                      <p:tavLst>
                                        <p:tav tm="0">
                                          <p:val>
                                            <p:strVal val="#ppt_x"/>
                                          </p:val>
                                        </p:tav>
                                        <p:tav tm="100000">
                                          <p:val>
                                            <p:strVal val="#ppt_x"/>
                                          </p:val>
                                        </p:tav>
                                      </p:tavLst>
                                    </p:anim>
                                    <p:anim calcmode="lin" valueType="num">
                                      <p:cBhvr additive="base">
                                        <p:cTn id="136" dur="500" fill="hold"/>
                                        <p:tgtEl>
                                          <p:spTgt spid="928"/>
                                        </p:tgtEl>
                                        <p:attrNameLst>
                                          <p:attrName>ppt_y</p:attrName>
                                        </p:attrNameLst>
                                      </p:cBhvr>
                                      <p:tavLst>
                                        <p:tav tm="0">
                                          <p:val>
                                            <p:strVal val="0-#ppt_h/2"/>
                                          </p:val>
                                        </p:tav>
                                        <p:tav tm="100000">
                                          <p:val>
                                            <p:strVal val="#ppt_y"/>
                                          </p:val>
                                        </p:tav>
                                      </p:tavLst>
                                    </p:anim>
                                  </p:childTnLst>
                                </p:cTn>
                              </p:par>
                              <p:par>
                                <p:cTn id="137" presetID="2" presetClass="entr" presetSubtype="1" fill="hold" grpId="0" nodeType="withEffect">
                                  <p:stCondLst>
                                    <p:cond delay="0"/>
                                  </p:stCondLst>
                                  <p:childTnLst>
                                    <p:set>
                                      <p:cBhvr>
                                        <p:cTn id="138" dur="1" fill="hold">
                                          <p:stCondLst>
                                            <p:cond delay="0"/>
                                          </p:stCondLst>
                                        </p:cTn>
                                        <p:tgtEl>
                                          <p:spTgt spid="914"/>
                                        </p:tgtEl>
                                        <p:attrNameLst>
                                          <p:attrName>style.visibility</p:attrName>
                                        </p:attrNameLst>
                                      </p:cBhvr>
                                      <p:to>
                                        <p:strVal val="visible"/>
                                      </p:to>
                                    </p:set>
                                    <p:anim calcmode="lin" valueType="num">
                                      <p:cBhvr additive="base">
                                        <p:cTn id="139" dur="500" fill="hold"/>
                                        <p:tgtEl>
                                          <p:spTgt spid="914"/>
                                        </p:tgtEl>
                                        <p:attrNameLst>
                                          <p:attrName>ppt_x</p:attrName>
                                        </p:attrNameLst>
                                      </p:cBhvr>
                                      <p:tavLst>
                                        <p:tav tm="0">
                                          <p:val>
                                            <p:strVal val="#ppt_x"/>
                                          </p:val>
                                        </p:tav>
                                        <p:tav tm="100000">
                                          <p:val>
                                            <p:strVal val="#ppt_x"/>
                                          </p:val>
                                        </p:tav>
                                      </p:tavLst>
                                    </p:anim>
                                    <p:anim calcmode="lin" valueType="num">
                                      <p:cBhvr additive="base">
                                        <p:cTn id="140" dur="500" fill="hold"/>
                                        <p:tgtEl>
                                          <p:spTgt spid="914"/>
                                        </p:tgtEl>
                                        <p:attrNameLst>
                                          <p:attrName>ppt_y</p:attrName>
                                        </p:attrNameLst>
                                      </p:cBhvr>
                                      <p:tavLst>
                                        <p:tav tm="0">
                                          <p:val>
                                            <p:strVal val="0-#ppt_h/2"/>
                                          </p:val>
                                        </p:tav>
                                        <p:tav tm="100000">
                                          <p:val>
                                            <p:strVal val="#ppt_y"/>
                                          </p:val>
                                        </p:tav>
                                      </p:tavLst>
                                    </p:anim>
                                  </p:childTnLst>
                                </p:cTn>
                              </p:par>
                              <p:par>
                                <p:cTn id="141" presetID="2" presetClass="entr" presetSubtype="1" fill="hold" nodeType="withEffect">
                                  <p:stCondLst>
                                    <p:cond delay="0"/>
                                  </p:stCondLst>
                                  <p:childTnLst>
                                    <p:set>
                                      <p:cBhvr>
                                        <p:cTn id="142" dur="1" fill="hold">
                                          <p:stCondLst>
                                            <p:cond delay="0"/>
                                          </p:stCondLst>
                                        </p:cTn>
                                        <p:tgtEl>
                                          <p:spTgt spid="926"/>
                                        </p:tgtEl>
                                        <p:attrNameLst>
                                          <p:attrName>style.visibility</p:attrName>
                                        </p:attrNameLst>
                                      </p:cBhvr>
                                      <p:to>
                                        <p:strVal val="visible"/>
                                      </p:to>
                                    </p:set>
                                    <p:anim calcmode="lin" valueType="num">
                                      <p:cBhvr additive="base">
                                        <p:cTn id="143" dur="500" fill="hold"/>
                                        <p:tgtEl>
                                          <p:spTgt spid="926"/>
                                        </p:tgtEl>
                                        <p:attrNameLst>
                                          <p:attrName>ppt_x</p:attrName>
                                        </p:attrNameLst>
                                      </p:cBhvr>
                                      <p:tavLst>
                                        <p:tav tm="0">
                                          <p:val>
                                            <p:strVal val="#ppt_x"/>
                                          </p:val>
                                        </p:tav>
                                        <p:tav tm="100000">
                                          <p:val>
                                            <p:strVal val="#ppt_x"/>
                                          </p:val>
                                        </p:tav>
                                      </p:tavLst>
                                    </p:anim>
                                    <p:anim calcmode="lin" valueType="num">
                                      <p:cBhvr additive="base">
                                        <p:cTn id="144" dur="500" fill="hold"/>
                                        <p:tgtEl>
                                          <p:spTgt spid="926"/>
                                        </p:tgtEl>
                                        <p:attrNameLst>
                                          <p:attrName>ppt_y</p:attrName>
                                        </p:attrNameLst>
                                      </p:cBhvr>
                                      <p:tavLst>
                                        <p:tav tm="0">
                                          <p:val>
                                            <p:strVal val="0-#ppt_h/2"/>
                                          </p:val>
                                        </p:tav>
                                        <p:tav tm="100000">
                                          <p:val>
                                            <p:strVal val="#ppt_y"/>
                                          </p:val>
                                        </p:tav>
                                      </p:tavLst>
                                    </p:anim>
                                  </p:childTnLst>
                                </p:cTn>
                              </p:par>
                              <p:par>
                                <p:cTn id="145" presetID="2" presetClass="entr" presetSubtype="1" fill="hold" grpId="0" nodeType="withEffect">
                                  <p:stCondLst>
                                    <p:cond delay="0"/>
                                  </p:stCondLst>
                                  <p:childTnLst>
                                    <p:set>
                                      <p:cBhvr>
                                        <p:cTn id="146" dur="1" fill="hold">
                                          <p:stCondLst>
                                            <p:cond delay="0"/>
                                          </p:stCondLst>
                                        </p:cTn>
                                        <p:tgtEl>
                                          <p:spTgt spid="907"/>
                                        </p:tgtEl>
                                        <p:attrNameLst>
                                          <p:attrName>style.visibility</p:attrName>
                                        </p:attrNameLst>
                                      </p:cBhvr>
                                      <p:to>
                                        <p:strVal val="visible"/>
                                      </p:to>
                                    </p:set>
                                    <p:anim calcmode="lin" valueType="num">
                                      <p:cBhvr additive="base">
                                        <p:cTn id="147" dur="500" fill="hold"/>
                                        <p:tgtEl>
                                          <p:spTgt spid="907"/>
                                        </p:tgtEl>
                                        <p:attrNameLst>
                                          <p:attrName>ppt_x</p:attrName>
                                        </p:attrNameLst>
                                      </p:cBhvr>
                                      <p:tavLst>
                                        <p:tav tm="0">
                                          <p:val>
                                            <p:strVal val="#ppt_x"/>
                                          </p:val>
                                        </p:tav>
                                        <p:tav tm="100000">
                                          <p:val>
                                            <p:strVal val="#ppt_x"/>
                                          </p:val>
                                        </p:tav>
                                      </p:tavLst>
                                    </p:anim>
                                    <p:anim calcmode="lin" valueType="num">
                                      <p:cBhvr additive="base">
                                        <p:cTn id="148" dur="500" fill="hold"/>
                                        <p:tgtEl>
                                          <p:spTgt spid="907"/>
                                        </p:tgtEl>
                                        <p:attrNameLst>
                                          <p:attrName>ppt_y</p:attrName>
                                        </p:attrNameLst>
                                      </p:cBhvr>
                                      <p:tavLst>
                                        <p:tav tm="0">
                                          <p:val>
                                            <p:strVal val="0-#ppt_h/2"/>
                                          </p:val>
                                        </p:tav>
                                        <p:tav tm="100000">
                                          <p:val>
                                            <p:strVal val="#ppt_y"/>
                                          </p:val>
                                        </p:tav>
                                      </p:tavLst>
                                    </p:anim>
                                  </p:childTnLst>
                                </p:cTn>
                              </p:par>
                              <p:par>
                                <p:cTn id="149" presetID="2" presetClass="entr" presetSubtype="1" fill="hold" grpId="0" nodeType="withEffect">
                                  <p:stCondLst>
                                    <p:cond delay="0"/>
                                  </p:stCondLst>
                                  <p:childTnLst>
                                    <p:set>
                                      <p:cBhvr>
                                        <p:cTn id="150" dur="1" fill="hold">
                                          <p:stCondLst>
                                            <p:cond delay="0"/>
                                          </p:stCondLst>
                                        </p:cTn>
                                        <p:tgtEl>
                                          <p:spTgt spid="4"/>
                                        </p:tgtEl>
                                        <p:attrNameLst>
                                          <p:attrName>style.visibility</p:attrName>
                                        </p:attrNameLst>
                                      </p:cBhvr>
                                      <p:to>
                                        <p:strVal val="visible"/>
                                      </p:to>
                                    </p:set>
                                    <p:anim calcmode="lin" valueType="num">
                                      <p:cBhvr additive="base">
                                        <p:cTn id="151" dur="500" fill="hold"/>
                                        <p:tgtEl>
                                          <p:spTgt spid="4"/>
                                        </p:tgtEl>
                                        <p:attrNameLst>
                                          <p:attrName>ppt_x</p:attrName>
                                        </p:attrNameLst>
                                      </p:cBhvr>
                                      <p:tavLst>
                                        <p:tav tm="0">
                                          <p:val>
                                            <p:strVal val="#ppt_x"/>
                                          </p:val>
                                        </p:tav>
                                        <p:tav tm="100000">
                                          <p:val>
                                            <p:strVal val="#ppt_x"/>
                                          </p:val>
                                        </p:tav>
                                      </p:tavLst>
                                    </p:anim>
                                    <p:anim calcmode="lin" valueType="num">
                                      <p:cBhvr additive="base">
                                        <p:cTn id="152" dur="500" fill="hold"/>
                                        <p:tgtEl>
                                          <p:spTgt spid="4"/>
                                        </p:tgtEl>
                                        <p:attrNameLst>
                                          <p:attrName>ppt_y</p:attrName>
                                        </p:attrNameLst>
                                      </p:cBhvr>
                                      <p:tavLst>
                                        <p:tav tm="0">
                                          <p:val>
                                            <p:strVal val="0-#ppt_h/2"/>
                                          </p:val>
                                        </p:tav>
                                        <p:tav tm="100000">
                                          <p:val>
                                            <p:strVal val="#ppt_y"/>
                                          </p:val>
                                        </p:tav>
                                      </p:tavLst>
                                    </p:anim>
                                  </p:childTnLst>
                                </p:cTn>
                              </p:par>
                              <p:par>
                                <p:cTn id="153" presetID="47" presetClass="entr" presetSubtype="0" fill="hold" grpId="0" nodeType="withEffect">
                                  <p:stCondLst>
                                    <p:cond delay="0"/>
                                  </p:stCondLst>
                                  <p:childTnLst>
                                    <p:set>
                                      <p:cBhvr>
                                        <p:cTn id="154" dur="1" fill="hold">
                                          <p:stCondLst>
                                            <p:cond delay="0"/>
                                          </p:stCondLst>
                                        </p:cTn>
                                        <p:tgtEl>
                                          <p:spTgt spid="7"/>
                                        </p:tgtEl>
                                        <p:attrNameLst>
                                          <p:attrName>style.visibility</p:attrName>
                                        </p:attrNameLst>
                                      </p:cBhvr>
                                      <p:to>
                                        <p:strVal val="visible"/>
                                      </p:to>
                                    </p:set>
                                    <p:animEffect transition="in" filter="fade">
                                      <p:cBhvr>
                                        <p:cTn id="155" dur="1000"/>
                                        <p:tgtEl>
                                          <p:spTgt spid="7"/>
                                        </p:tgtEl>
                                      </p:cBhvr>
                                    </p:animEffect>
                                    <p:anim calcmode="lin" valueType="num">
                                      <p:cBhvr>
                                        <p:cTn id="156" dur="1000" fill="hold"/>
                                        <p:tgtEl>
                                          <p:spTgt spid="7"/>
                                        </p:tgtEl>
                                        <p:attrNameLst>
                                          <p:attrName>ppt_x</p:attrName>
                                        </p:attrNameLst>
                                      </p:cBhvr>
                                      <p:tavLst>
                                        <p:tav tm="0">
                                          <p:val>
                                            <p:strVal val="#ppt_x"/>
                                          </p:val>
                                        </p:tav>
                                        <p:tav tm="100000">
                                          <p:val>
                                            <p:strVal val="#ppt_x"/>
                                          </p:val>
                                        </p:tav>
                                      </p:tavLst>
                                    </p:anim>
                                    <p:anim calcmode="lin" valueType="num">
                                      <p:cBhvr>
                                        <p:cTn id="157" dur="1000" fill="hold"/>
                                        <p:tgtEl>
                                          <p:spTgt spid="7"/>
                                        </p:tgtEl>
                                        <p:attrNameLst>
                                          <p:attrName>ppt_y</p:attrName>
                                        </p:attrNameLst>
                                      </p:cBhvr>
                                      <p:tavLst>
                                        <p:tav tm="0">
                                          <p:val>
                                            <p:strVal val="#ppt_y-.1"/>
                                          </p:val>
                                        </p:tav>
                                        <p:tav tm="100000">
                                          <p:val>
                                            <p:strVal val="#ppt_y"/>
                                          </p:val>
                                        </p:tav>
                                      </p:tavLst>
                                    </p:anim>
                                  </p:childTnLst>
                                </p:cTn>
                              </p:par>
                              <p:par>
                                <p:cTn id="158" presetID="47" presetClass="entr" presetSubtype="0" fill="hold" grpId="0" nodeType="withEffect">
                                  <p:stCondLst>
                                    <p:cond delay="0"/>
                                  </p:stCondLst>
                                  <p:childTnLst>
                                    <p:set>
                                      <p:cBhvr>
                                        <p:cTn id="159" dur="1" fill="hold">
                                          <p:stCondLst>
                                            <p:cond delay="0"/>
                                          </p:stCondLst>
                                        </p:cTn>
                                        <p:tgtEl>
                                          <p:spTgt spid="9"/>
                                        </p:tgtEl>
                                        <p:attrNameLst>
                                          <p:attrName>style.visibility</p:attrName>
                                        </p:attrNameLst>
                                      </p:cBhvr>
                                      <p:to>
                                        <p:strVal val="visible"/>
                                      </p:to>
                                    </p:set>
                                    <p:animEffect transition="in" filter="fade">
                                      <p:cBhvr>
                                        <p:cTn id="160" dur="1000"/>
                                        <p:tgtEl>
                                          <p:spTgt spid="9"/>
                                        </p:tgtEl>
                                      </p:cBhvr>
                                    </p:animEffect>
                                    <p:anim calcmode="lin" valueType="num">
                                      <p:cBhvr>
                                        <p:cTn id="161" dur="1000" fill="hold"/>
                                        <p:tgtEl>
                                          <p:spTgt spid="9"/>
                                        </p:tgtEl>
                                        <p:attrNameLst>
                                          <p:attrName>ppt_x</p:attrName>
                                        </p:attrNameLst>
                                      </p:cBhvr>
                                      <p:tavLst>
                                        <p:tav tm="0">
                                          <p:val>
                                            <p:strVal val="#ppt_x"/>
                                          </p:val>
                                        </p:tav>
                                        <p:tav tm="100000">
                                          <p:val>
                                            <p:strVal val="#ppt_x"/>
                                          </p:val>
                                        </p:tav>
                                      </p:tavLst>
                                    </p:anim>
                                    <p:anim calcmode="lin" valueType="num">
                                      <p:cBhvr>
                                        <p:cTn id="1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1" grpId="0"/>
      <p:bldP spid="34" grpId="0"/>
      <p:bldP spid="35" grpId="0"/>
      <p:bldP spid="37" grpId="0"/>
      <p:bldP spid="38" grpId="0"/>
      <p:bldP spid="39" grpId="0"/>
      <p:bldP spid="40" grpId="0"/>
      <p:bldP spid="41" grpId="0"/>
      <p:bldP spid="901" grpId="0"/>
      <p:bldP spid="906" grpId="0"/>
      <p:bldP spid="907" grpId="0"/>
      <p:bldP spid="908" grpId="0"/>
      <p:bldP spid="914" grpId="0"/>
      <p:bldP spid="938" grpId="0"/>
      <p:bldP spid="4"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55" name="Rectangle 54">
            <a:extLst>
              <a:ext uri="{FF2B5EF4-FFF2-40B4-BE49-F238E27FC236}">
                <a16:creationId xmlns:a16="http://schemas.microsoft.com/office/drawing/2014/main" id="{F04F9314-B716-EEB2-EB89-C51CF5D7D77D}"/>
              </a:ext>
            </a:extLst>
          </p:cNvPr>
          <p:cNvSpPr/>
          <p:nvPr/>
        </p:nvSpPr>
        <p:spPr>
          <a:xfrm>
            <a:off x="1827445" y="2220302"/>
            <a:ext cx="2575710" cy="627109"/>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5FF2DD09-48B3-DF64-5C70-4030688BC767}"/>
              </a:ext>
            </a:extLst>
          </p:cNvPr>
          <p:cNvSpPr/>
          <p:nvPr/>
        </p:nvSpPr>
        <p:spPr>
          <a:xfrm>
            <a:off x="5968154" y="2220302"/>
            <a:ext cx="2765530" cy="627109"/>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ADEDBDC3-3E72-5365-C77D-E33A95423304}"/>
              </a:ext>
            </a:extLst>
          </p:cNvPr>
          <p:cNvSpPr/>
          <p:nvPr/>
        </p:nvSpPr>
        <p:spPr>
          <a:xfrm>
            <a:off x="4417305" y="2220302"/>
            <a:ext cx="1550849" cy="627109"/>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1C4A6D0E-5057-75BB-3538-DF326E6EEACA}"/>
              </a:ext>
            </a:extLst>
          </p:cNvPr>
          <p:cNvSpPr/>
          <p:nvPr/>
        </p:nvSpPr>
        <p:spPr>
          <a:xfrm>
            <a:off x="430530" y="2220302"/>
            <a:ext cx="1420795" cy="627109"/>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B72D703-C280-CAF6-89DA-0742508CB5B4}"/>
              </a:ext>
            </a:extLst>
          </p:cNvPr>
          <p:cNvSpPr/>
          <p:nvPr/>
        </p:nvSpPr>
        <p:spPr>
          <a:xfrm>
            <a:off x="430530" y="1467041"/>
            <a:ext cx="8280400" cy="58427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lumMod val="75000"/>
                  </a:schemeClr>
                </a:solidFill>
                <a:latin typeface="Abadi" panose="020B0604020104020204" pitchFamily="34" charset="0"/>
              </a:rPr>
              <a:t>4 workshops para </a:t>
            </a:r>
            <a:r>
              <a:rPr lang="en-US" b="1" dirty="0" err="1">
                <a:solidFill>
                  <a:schemeClr val="accent2">
                    <a:lumMod val="75000"/>
                  </a:schemeClr>
                </a:solidFill>
                <a:latin typeface="Abadi" panose="020B0604020104020204" pitchFamily="34" charset="0"/>
              </a:rPr>
              <a:t>elegir</a:t>
            </a:r>
            <a:r>
              <a:rPr lang="en-US" b="1" dirty="0">
                <a:solidFill>
                  <a:schemeClr val="accent2">
                    <a:lumMod val="75000"/>
                  </a:schemeClr>
                </a:solidFill>
                <a:latin typeface="Abadi" panose="020B0604020104020204" pitchFamily="34" charset="0"/>
              </a:rPr>
              <a:t> 1 </a:t>
            </a:r>
            <a:r>
              <a:rPr lang="en-US" b="1" dirty="0" err="1">
                <a:solidFill>
                  <a:schemeClr val="accent2">
                    <a:lumMod val="75000"/>
                  </a:schemeClr>
                </a:solidFill>
                <a:latin typeface="Abadi" panose="020B0604020104020204" pitchFamily="34" charset="0"/>
              </a:rPr>
              <a:t>dia</a:t>
            </a:r>
            <a:r>
              <a:rPr lang="en-US" b="1" dirty="0">
                <a:solidFill>
                  <a:schemeClr val="accent2">
                    <a:lumMod val="75000"/>
                  </a:schemeClr>
                </a:solidFill>
                <a:latin typeface="Abadi" panose="020B0604020104020204" pitchFamily="34" charset="0"/>
              </a:rPr>
              <a:t> </a:t>
            </a:r>
            <a:r>
              <a:rPr lang="en-US" b="1" dirty="0" err="1">
                <a:solidFill>
                  <a:schemeClr val="accent2">
                    <a:lumMod val="75000"/>
                  </a:schemeClr>
                </a:solidFill>
                <a:latin typeface="Abadi" panose="020B0604020104020204" pitchFamily="34" charset="0"/>
              </a:rPr>
              <a:t>completo</a:t>
            </a:r>
            <a:r>
              <a:rPr lang="en-US" b="1" dirty="0">
                <a:solidFill>
                  <a:schemeClr val="accent2">
                    <a:lumMod val="75000"/>
                  </a:schemeClr>
                </a:solidFill>
                <a:latin typeface="Abadi" panose="020B0604020104020204" pitchFamily="34" charset="0"/>
              </a:rPr>
              <a:t> </a:t>
            </a:r>
            <a:r>
              <a:rPr lang="en-US" b="1" dirty="0" err="1">
                <a:solidFill>
                  <a:schemeClr val="accent2">
                    <a:lumMod val="75000"/>
                  </a:schemeClr>
                </a:solidFill>
                <a:latin typeface="Abadi" panose="020B0604020104020204" pitchFamily="34" charset="0"/>
              </a:rPr>
              <a:t>dedicado</a:t>
            </a:r>
            <a:r>
              <a:rPr lang="en-US" b="1" dirty="0">
                <a:solidFill>
                  <a:schemeClr val="accent2">
                    <a:lumMod val="75000"/>
                  </a:schemeClr>
                </a:solidFill>
                <a:latin typeface="Abadi" panose="020B0604020104020204" pitchFamily="34" charset="0"/>
              </a:rPr>
              <a:t> al workshop</a:t>
            </a:r>
          </a:p>
        </p:txBody>
      </p:sp>
      <p:sp>
        <p:nvSpPr>
          <p:cNvPr id="782" name="Google Shape;782;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18</a:t>
            </a:fld>
            <a:endParaRPr/>
          </a:p>
        </p:txBody>
      </p:sp>
      <p:sp>
        <p:nvSpPr>
          <p:cNvPr id="2" name="Google Shape;564;p16">
            <a:extLst>
              <a:ext uri="{FF2B5EF4-FFF2-40B4-BE49-F238E27FC236}">
                <a16:creationId xmlns:a16="http://schemas.microsoft.com/office/drawing/2014/main" id="{7B1BD8E0-68CB-5153-7791-ECD9F6556F40}"/>
              </a:ext>
            </a:extLst>
          </p:cNvPr>
          <p:cNvSpPr txBox="1">
            <a:spLocks/>
          </p:cNvSpPr>
          <p:nvPr/>
        </p:nvSpPr>
        <p:spPr>
          <a:xfrm>
            <a:off x="433070" y="419100"/>
            <a:ext cx="8280400" cy="927100"/>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Abadi" panose="020B0604020104020204" pitchFamily="34" charset="0"/>
                <a:ea typeface="Abadi" panose="020B0604020104020204" pitchFamily="34" charset="0"/>
                <a:cs typeface="Abadi" panose="020B0604020104020204" pitchFamily="34" charset="0"/>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pPr>
              <a:buSzPts val="4000"/>
            </a:pPr>
            <a:r>
              <a:rPr lang="fr-CH" dirty="0">
                <a:solidFill>
                  <a:schemeClr val="bg1"/>
                </a:solidFill>
                <a:latin typeface="Montserrat"/>
                <a:ea typeface="Montserrat"/>
                <a:cs typeface="Montserrat"/>
              </a:rPr>
              <a:t>WORKSHOPS</a:t>
            </a:r>
            <a:endParaRPr lang="en-GB" dirty="0">
              <a:solidFill>
                <a:schemeClr val="bg1"/>
              </a:solidFill>
              <a:latin typeface="Montserrat"/>
              <a:ea typeface="Montserrat"/>
              <a:cs typeface="Montserrat"/>
            </a:endParaRPr>
          </a:p>
        </p:txBody>
      </p:sp>
      <p:pic>
        <p:nvPicPr>
          <p:cNvPr id="14" name="Google Shape;998;p37" descr="C:\Users\regwor\AppData\Local\Microsoft\Windows\Temporary Internet Files\Content.IE5\40WY3ENO\video-481821_960_720[1].png">
            <a:hlinkClick r:id="rId3"/>
            <a:extLst>
              <a:ext uri="{FF2B5EF4-FFF2-40B4-BE49-F238E27FC236}">
                <a16:creationId xmlns:a16="http://schemas.microsoft.com/office/drawing/2014/main" id="{334A3956-AC81-3D76-0858-2B12BA8CA510}"/>
              </a:ext>
            </a:extLst>
          </p:cNvPr>
          <p:cNvPicPr preferRelativeResize="0"/>
          <p:nvPr/>
        </p:nvPicPr>
        <p:blipFill rotWithShape="1">
          <a:blip r:embed="rId4">
            <a:alphaModFix/>
          </a:blip>
          <a:srcRect/>
          <a:stretch/>
        </p:blipFill>
        <p:spPr>
          <a:xfrm>
            <a:off x="8074039" y="780431"/>
            <a:ext cx="315157" cy="240884"/>
          </a:xfrm>
          <a:prstGeom prst="rect">
            <a:avLst/>
          </a:prstGeom>
          <a:noFill/>
          <a:ln>
            <a:noFill/>
          </a:ln>
        </p:spPr>
      </p:pic>
      <p:pic>
        <p:nvPicPr>
          <p:cNvPr id="9" name="Picture 8" descr="A group of people doing push ups on a bench&#10;&#10;Description automatically generated">
            <a:extLst>
              <a:ext uri="{FF2B5EF4-FFF2-40B4-BE49-F238E27FC236}">
                <a16:creationId xmlns:a16="http://schemas.microsoft.com/office/drawing/2014/main" id="{6F6E5202-A16F-AAD0-26A7-5D0314F1B1F2}"/>
              </a:ext>
            </a:extLst>
          </p:cNvPr>
          <p:cNvPicPr>
            <a:picLocks noChangeAspect="1"/>
          </p:cNvPicPr>
          <p:nvPr/>
        </p:nvPicPr>
        <p:blipFill>
          <a:blip r:embed="rId5"/>
          <a:stretch>
            <a:fillRect/>
          </a:stretch>
        </p:blipFill>
        <p:spPr>
          <a:xfrm>
            <a:off x="7299229" y="2847411"/>
            <a:ext cx="1411701" cy="1882268"/>
          </a:xfrm>
          <a:prstGeom prst="rect">
            <a:avLst/>
          </a:prstGeom>
        </p:spPr>
      </p:pic>
      <p:pic>
        <p:nvPicPr>
          <p:cNvPr id="11" name="Picture 10" descr="A group of women doing cpr on a baby&#10;&#10;Description automatically generated">
            <a:extLst>
              <a:ext uri="{FF2B5EF4-FFF2-40B4-BE49-F238E27FC236}">
                <a16:creationId xmlns:a16="http://schemas.microsoft.com/office/drawing/2014/main" id="{C8C2B4D0-A4C6-36E2-A599-C5B0FAB785FC}"/>
              </a:ext>
            </a:extLst>
          </p:cNvPr>
          <p:cNvPicPr>
            <a:picLocks noChangeAspect="1"/>
          </p:cNvPicPr>
          <p:nvPr/>
        </p:nvPicPr>
        <p:blipFill>
          <a:blip r:embed="rId6"/>
          <a:stretch>
            <a:fillRect/>
          </a:stretch>
        </p:blipFill>
        <p:spPr>
          <a:xfrm>
            <a:off x="5924691" y="2847411"/>
            <a:ext cx="1411701" cy="1882268"/>
          </a:xfrm>
          <a:prstGeom prst="rect">
            <a:avLst/>
          </a:prstGeom>
        </p:spPr>
      </p:pic>
      <p:pic>
        <p:nvPicPr>
          <p:cNvPr id="15" name="Picture 14" descr="A child holding up a picture&#10;&#10;Description automatically generated">
            <a:extLst>
              <a:ext uri="{FF2B5EF4-FFF2-40B4-BE49-F238E27FC236}">
                <a16:creationId xmlns:a16="http://schemas.microsoft.com/office/drawing/2014/main" id="{2F754229-9D29-83FF-8A7C-7AB762EE030E}"/>
              </a:ext>
            </a:extLst>
          </p:cNvPr>
          <p:cNvPicPr>
            <a:picLocks noChangeAspect="1"/>
          </p:cNvPicPr>
          <p:nvPr/>
        </p:nvPicPr>
        <p:blipFill rotWithShape="1">
          <a:blip r:embed="rId7"/>
          <a:srcRect l="15883"/>
          <a:stretch/>
        </p:blipFill>
        <p:spPr>
          <a:xfrm>
            <a:off x="2980929" y="2849355"/>
            <a:ext cx="1461204" cy="822956"/>
          </a:xfrm>
          <a:prstGeom prst="rect">
            <a:avLst/>
          </a:prstGeom>
        </p:spPr>
      </p:pic>
      <p:pic>
        <p:nvPicPr>
          <p:cNvPr id="38" name="Picture 37" descr="A person holding a tray of pizza&#10;&#10;Description automatically generated">
            <a:extLst>
              <a:ext uri="{FF2B5EF4-FFF2-40B4-BE49-F238E27FC236}">
                <a16:creationId xmlns:a16="http://schemas.microsoft.com/office/drawing/2014/main" id="{AF864309-C318-A957-C160-3B54F54A4DCE}"/>
              </a:ext>
            </a:extLst>
          </p:cNvPr>
          <p:cNvPicPr>
            <a:picLocks noChangeAspect="1"/>
          </p:cNvPicPr>
          <p:nvPr/>
        </p:nvPicPr>
        <p:blipFill rotWithShape="1">
          <a:blip r:embed="rId8"/>
          <a:srcRect l="13756"/>
          <a:stretch/>
        </p:blipFill>
        <p:spPr>
          <a:xfrm>
            <a:off x="1768516" y="2847411"/>
            <a:ext cx="1217512" cy="1882268"/>
          </a:xfrm>
          <a:prstGeom prst="rect">
            <a:avLst/>
          </a:prstGeom>
        </p:spPr>
      </p:pic>
      <p:pic>
        <p:nvPicPr>
          <p:cNvPr id="42" name="Picture 41" descr="Art pieces of art on a fireplace&#10;&#10;Description automatically generated">
            <a:extLst>
              <a:ext uri="{FF2B5EF4-FFF2-40B4-BE49-F238E27FC236}">
                <a16:creationId xmlns:a16="http://schemas.microsoft.com/office/drawing/2014/main" id="{DF3C0F13-47E5-A603-5161-991D91188BC9}"/>
              </a:ext>
            </a:extLst>
          </p:cNvPr>
          <p:cNvPicPr>
            <a:picLocks noChangeAspect="1"/>
          </p:cNvPicPr>
          <p:nvPr/>
        </p:nvPicPr>
        <p:blipFill>
          <a:blip r:embed="rId9"/>
          <a:stretch>
            <a:fillRect/>
          </a:stretch>
        </p:blipFill>
        <p:spPr>
          <a:xfrm>
            <a:off x="2948864" y="3665488"/>
            <a:ext cx="1461203" cy="1064191"/>
          </a:xfrm>
          <a:prstGeom prst="rect">
            <a:avLst/>
          </a:prstGeom>
        </p:spPr>
      </p:pic>
      <p:pic>
        <p:nvPicPr>
          <p:cNvPr id="44" name="Picture 43" descr="A child sitting at a table with a plate and silverware&#10;&#10;Description automatically generated">
            <a:extLst>
              <a:ext uri="{FF2B5EF4-FFF2-40B4-BE49-F238E27FC236}">
                <a16:creationId xmlns:a16="http://schemas.microsoft.com/office/drawing/2014/main" id="{A42F1AB5-D206-4E3E-BC30-A2C9FC7A5C96}"/>
              </a:ext>
            </a:extLst>
          </p:cNvPr>
          <p:cNvPicPr>
            <a:picLocks noChangeAspect="1"/>
          </p:cNvPicPr>
          <p:nvPr/>
        </p:nvPicPr>
        <p:blipFill rotWithShape="1">
          <a:blip r:embed="rId10"/>
          <a:srcRect l="15709" r="22435"/>
          <a:stretch/>
        </p:blipFill>
        <p:spPr>
          <a:xfrm>
            <a:off x="4409454" y="2847411"/>
            <a:ext cx="1552401" cy="1882268"/>
          </a:xfrm>
          <a:prstGeom prst="rect">
            <a:avLst/>
          </a:prstGeom>
        </p:spPr>
      </p:pic>
      <p:sp>
        <p:nvSpPr>
          <p:cNvPr id="47" name="TextBox 46">
            <a:extLst>
              <a:ext uri="{FF2B5EF4-FFF2-40B4-BE49-F238E27FC236}">
                <a16:creationId xmlns:a16="http://schemas.microsoft.com/office/drawing/2014/main" id="{AA9F4794-EC47-4BE1-3B53-C524C87A2377}"/>
              </a:ext>
            </a:extLst>
          </p:cNvPr>
          <p:cNvSpPr txBox="1"/>
          <p:nvPr/>
        </p:nvSpPr>
        <p:spPr>
          <a:xfrm>
            <a:off x="1851325" y="2303024"/>
            <a:ext cx="2558741" cy="461665"/>
          </a:xfrm>
          <a:prstGeom prst="rect">
            <a:avLst/>
          </a:prstGeom>
          <a:noFill/>
        </p:spPr>
        <p:txBody>
          <a:bodyPr wrap="square">
            <a:spAutoFit/>
          </a:bodyPr>
          <a:lstStyle/>
          <a:p>
            <a:pPr marL="114300" marR="0" lvl="0" algn="ctr" rtl="0">
              <a:spcBef>
                <a:spcPts val="0"/>
              </a:spcBef>
              <a:spcAft>
                <a:spcPts val="0"/>
              </a:spcAft>
              <a:buClr>
                <a:srgbClr val="434343"/>
              </a:buClr>
              <a:buSzPts val="1800"/>
            </a:pPr>
            <a:r>
              <a:rPr lang="en-GB" sz="1200" b="0" i="0" u="none" strike="noStrike" cap="none" dirty="0">
                <a:solidFill>
                  <a:srgbClr val="434343"/>
                </a:solidFill>
                <a:latin typeface="Montserrat"/>
                <a:ea typeface="Montserrat"/>
                <a:cs typeface="Montserrat"/>
                <a:sym typeface="Montserrat"/>
              </a:rPr>
              <a:t>A</a:t>
            </a:r>
            <a:r>
              <a:rPr lang="en-GB" sz="1200" dirty="0">
                <a:solidFill>
                  <a:srgbClr val="434343"/>
                </a:solidFill>
                <a:latin typeface="Montserrat"/>
                <a:ea typeface="Montserrat"/>
                <a:cs typeface="Montserrat"/>
                <a:sym typeface="Montserrat"/>
              </a:rPr>
              <a:t>rtes</a:t>
            </a:r>
            <a:r>
              <a:rPr lang="en-GB" sz="1200" b="0" i="0" u="none" strike="noStrike" cap="none" dirty="0">
                <a:solidFill>
                  <a:srgbClr val="434343"/>
                </a:solidFill>
                <a:latin typeface="Montserrat"/>
                <a:ea typeface="Montserrat"/>
                <a:cs typeface="Montserrat"/>
                <a:sym typeface="Montserrat"/>
              </a:rPr>
              <a:t>, Teatro &amp; </a:t>
            </a:r>
          </a:p>
          <a:p>
            <a:pPr marL="114300" marR="0" lvl="0" algn="ctr" rtl="0">
              <a:spcBef>
                <a:spcPts val="0"/>
              </a:spcBef>
              <a:spcAft>
                <a:spcPts val="0"/>
              </a:spcAft>
              <a:buClr>
                <a:srgbClr val="434343"/>
              </a:buClr>
              <a:buSzPts val="1800"/>
            </a:pPr>
            <a:r>
              <a:rPr lang="en-GB" sz="1200" dirty="0">
                <a:solidFill>
                  <a:srgbClr val="434343"/>
                </a:solidFill>
                <a:latin typeface="Montserrat"/>
                <a:ea typeface="Montserrat"/>
                <a:cs typeface="Montserrat"/>
                <a:sym typeface="Montserrat"/>
              </a:rPr>
              <a:t>Cocina</a:t>
            </a:r>
            <a:endParaRPr lang="en-GB" sz="1200" b="0" i="0" u="none" strike="noStrike" cap="none" dirty="0">
              <a:solidFill>
                <a:srgbClr val="434343"/>
              </a:solidFill>
              <a:latin typeface="Montserrat"/>
              <a:ea typeface="Montserrat"/>
              <a:cs typeface="Montserrat"/>
              <a:sym typeface="Montserrat"/>
            </a:endParaRPr>
          </a:p>
        </p:txBody>
      </p:sp>
      <p:sp>
        <p:nvSpPr>
          <p:cNvPr id="49" name="TextBox 48">
            <a:extLst>
              <a:ext uri="{FF2B5EF4-FFF2-40B4-BE49-F238E27FC236}">
                <a16:creationId xmlns:a16="http://schemas.microsoft.com/office/drawing/2014/main" id="{C509914F-3BE4-C06C-7169-2A5DF8582F2B}"/>
              </a:ext>
            </a:extLst>
          </p:cNvPr>
          <p:cNvSpPr txBox="1"/>
          <p:nvPr/>
        </p:nvSpPr>
        <p:spPr>
          <a:xfrm>
            <a:off x="4409454" y="2217564"/>
            <a:ext cx="1552401" cy="646331"/>
          </a:xfrm>
          <a:prstGeom prst="rect">
            <a:avLst/>
          </a:prstGeom>
          <a:noFill/>
        </p:spPr>
        <p:txBody>
          <a:bodyPr wrap="square">
            <a:spAutoFit/>
          </a:bodyPr>
          <a:lstStyle/>
          <a:p>
            <a:pPr marL="114300" marR="0" lvl="0" algn="ctr" rtl="0">
              <a:spcBef>
                <a:spcPts val="0"/>
              </a:spcBef>
              <a:spcAft>
                <a:spcPts val="0"/>
              </a:spcAft>
              <a:buClr>
                <a:srgbClr val="434343"/>
              </a:buClr>
              <a:buSzPts val="1800"/>
            </a:pPr>
            <a:r>
              <a:rPr lang="en-GB" sz="1200" b="0" i="0" u="none" strike="noStrike" cap="none" dirty="0" err="1">
                <a:solidFill>
                  <a:srgbClr val="434343"/>
                </a:solidFill>
                <a:latin typeface="Montserrat"/>
                <a:ea typeface="Montserrat"/>
                <a:cs typeface="Montserrat"/>
                <a:sym typeface="Montserrat"/>
              </a:rPr>
              <a:t>Modales</a:t>
            </a:r>
            <a:r>
              <a:rPr lang="en-GB" sz="1200" b="0" i="0" u="none" strike="noStrike" cap="none" dirty="0">
                <a:solidFill>
                  <a:srgbClr val="434343"/>
                </a:solidFill>
                <a:latin typeface="Montserrat"/>
                <a:ea typeface="Montserrat"/>
                <a:cs typeface="Montserrat"/>
                <a:sym typeface="Montserrat"/>
              </a:rPr>
              <a:t> y </a:t>
            </a:r>
            <a:r>
              <a:rPr lang="en-GB" sz="1200" b="0" i="0" u="none" strike="noStrike" cap="none" dirty="0" err="1">
                <a:solidFill>
                  <a:srgbClr val="434343"/>
                </a:solidFill>
                <a:latin typeface="Montserrat"/>
                <a:ea typeface="Montserrat"/>
                <a:cs typeface="Montserrat"/>
                <a:sym typeface="Montserrat"/>
              </a:rPr>
              <a:t>etiqueta</a:t>
            </a:r>
            <a:r>
              <a:rPr lang="en-GB" sz="1200" b="0" i="0" u="none" strike="noStrike" cap="none" dirty="0">
                <a:solidFill>
                  <a:srgbClr val="434343"/>
                </a:solidFill>
                <a:latin typeface="Montserrat"/>
                <a:ea typeface="Montserrat"/>
                <a:cs typeface="Montserrat"/>
                <a:sym typeface="Montserrat"/>
              </a:rPr>
              <a:t> </a:t>
            </a:r>
            <a:r>
              <a:rPr lang="en-GB" sz="1200" b="0" i="0" u="none" strike="noStrike" cap="none" dirty="0" err="1">
                <a:solidFill>
                  <a:srgbClr val="434343"/>
                </a:solidFill>
                <a:latin typeface="Montserrat"/>
                <a:ea typeface="Montserrat"/>
                <a:cs typeface="Montserrat"/>
                <a:sym typeface="Montserrat"/>
              </a:rPr>
              <a:t>en</a:t>
            </a:r>
            <a:r>
              <a:rPr lang="en-GB" sz="1200" b="0" i="0" u="none" strike="noStrike" cap="none" dirty="0">
                <a:solidFill>
                  <a:srgbClr val="434343"/>
                </a:solidFill>
                <a:latin typeface="Montserrat"/>
                <a:ea typeface="Montserrat"/>
                <a:cs typeface="Montserrat"/>
                <a:sym typeface="Montserrat"/>
              </a:rPr>
              <a:t> la mesa</a:t>
            </a:r>
          </a:p>
        </p:txBody>
      </p:sp>
      <p:sp>
        <p:nvSpPr>
          <p:cNvPr id="51" name="TextBox 50">
            <a:extLst>
              <a:ext uri="{FF2B5EF4-FFF2-40B4-BE49-F238E27FC236}">
                <a16:creationId xmlns:a16="http://schemas.microsoft.com/office/drawing/2014/main" id="{8786DC17-9F70-51D7-6F61-238C90C62DB4}"/>
              </a:ext>
            </a:extLst>
          </p:cNvPr>
          <p:cNvSpPr txBox="1"/>
          <p:nvPr/>
        </p:nvSpPr>
        <p:spPr>
          <a:xfrm>
            <a:off x="5968154" y="2303024"/>
            <a:ext cx="2736476" cy="461665"/>
          </a:xfrm>
          <a:prstGeom prst="rect">
            <a:avLst/>
          </a:prstGeom>
          <a:noFill/>
        </p:spPr>
        <p:txBody>
          <a:bodyPr wrap="square">
            <a:spAutoFit/>
          </a:bodyPr>
          <a:lstStyle/>
          <a:p>
            <a:pPr marL="114300" marR="0" lvl="0" algn="ctr" rtl="0">
              <a:spcBef>
                <a:spcPts val="0"/>
              </a:spcBef>
              <a:spcAft>
                <a:spcPts val="0"/>
              </a:spcAft>
              <a:buClr>
                <a:srgbClr val="434343"/>
              </a:buClr>
              <a:buSzPts val="1800"/>
            </a:pPr>
            <a:r>
              <a:rPr lang="en-GB" sz="1200" b="0" i="0" u="none" strike="noStrike" cap="none" dirty="0" err="1">
                <a:solidFill>
                  <a:srgbClr val="434343"/>
                </a:solidFill>
                <a:latin typeface="Montserrat"/>
                <a:ea typeface="Montserrat"/>
                <a:cs typeface="Montserrat"/>
                <a:sym typeface="Montserrat"/>
              </a:rPr>
              <a:t>Curso</a:t>
            </a:r>
            <a:r>
              <a:rPr lang="en-GB" sz="1200" b="0" i="0" u="none" strike="noStrike" cap="none" dirty="0">
                <a:solidFill>
                  <a:srgbClr val="434343"/>
                </a:solidFill>
                <a:latin typeface="Montserrat"/>
                <a:ea typeface="Montserrat"/>
                <a:cs typeface="Montserrat"/>
                <a:sym typeface="Montserrat"/>
              </a:rPr>
              <a:t> de </a:t>
            </a:r>
            <a:r>
              <a:rPr lang="en-GB" sz="1200" b="0" i="0" u="none" strike="noStrike" cap="none" dirty="0" err="1">
                <a:solidFill>
                  <a:srgbClr val="434343"/>
                </a:solidFill>
                <a:latin typeface="Montserrat"/>
                <a:ea typeface="Montserrat"/>
                <a:cs typeface="Montserrat"/>
                <a:sym typeface="Montserrat"/>
              </a:rPr>
              <a:t>primeros</a:t>
            </a:r>
            <a:r>
              <a:rPr lang="en-GB" sz="1200" b="0" i="0" u="none" strike="noStrike" cap="none" dirty="0">
                <a:solidFill>
                  <a:srgbClr val="434343"/>
                </a:solidFill>
                <a:latin typeface="Montserrat"/>
                <a:ea typeface="Montserrat"/>
                <a:cs typeface="Montserrat"/>
                <a:sym typeface="Montserrat"/>
              </a:rPr>
              <a:t> </a:t>
            </a:r>
            <a:r>
              <a:rPr lang="en-GB" sz="1200" b="0" i="0" u="none" strike="noStrike" cap="none" dirty="0" err="1">
                <a:solidFill>
                  <a:srgbClr val="434343"/>
                </a:solidFill>
                <a:latin typeface="Montserrat"/>
                <a:ea typeface="Montserrat"/>
                <a:cs typeface="Montserrat"/>
                <a:sym typeface="Montserrat"/>
              </a:rPr>
              <a:t>auxilios</a:t>
            </a:r>
            <a:r>
              <a:rPr lang="en-GB" sz="1200" b="0" i="0" u="none" strike="noStrike" cap="none" dirty="0">
                <a:solidFill>
                  <a:srgbClr val="434343"/>
                </a:solidFill>
                <a:latin typeface="Montserrat"/>
                <a:ea typeface="Montserrat"/>
                <a:cs typeface="Montserrat"/>
                <a:sym typeface="Montserrat"/>
              </a:rPr>
              <a:t> y fitness de </a:t>
            </a:r>
            <a:r>
              <a:rPr lang="en-GB" sz="1200" b="0" i="0" u="none" strike="noStrike" cap="none" dirty="0" err="1">
                <a:solidFill>
                  <a:srgbClr val="434343"/>
                </a:solidFill>
                <a:latin typeface="Montserrat"/>
                <a:ea typeface="Montserrat"/>
                <a:cs typeface="Montserrat"/>
                <a:sym typeface="Montserrat"/>
              </a:rPr>
              <a:t>montana</a:t>
            </a:r>
            <a:endParaRPr lang="en-GB" sz="1200" b="0" i="0" u="none" strike="noStrike" cap="none" dirty="0">
              <a:solidFill>
                <a:srgbClr val="434343"/>
              </a:solidFill>
              <a:latin typeface="Montserrat"/>
              <a:ea typeface="Montserrat"/>
              <a:cs typeface="Montserrat"/>
              <a:sym typeface="Montserrat"/>
            </a:endParaRPr>
          </a:p>
        </p:txBody>
      </p:sp>
      <p:pic>
        <p:nvPicPr>
          <p:cNvPr id="52" name="Picture 51" descr="A group of people wearing green helmets&#10;&#10;Description automatically generated">
            <a:extLst>
              <a:ext uri="{FF2B5EF4-FFF2-40B4-BE49-F238E27FC236}">
                <a16:creationId xmlns:a16="http://schemas.microsoft.com/office/drawing/2014/main" id="{716EB36F-4524-A614-F8BE-7605A16D7B1E}"/>
              </a:ext>
            </a:extLst>
          </p:cNvPr>
          <p:cNvPicPr>
            <a:picLocks noChangeAspect="1"/>
          </p:cNvPicPr>
          <p:nvPr/>
        </p:nvPicPr>
        <p:blipFill>
          <a:blip r:embed="rId11"/>
          <a:stretch>
            <a:fillRect/>
          </a:stretch>
        </p:blipFill>
        <p:spPr>
          <a:xfrm>
            <a:off x="439625" y="2847411"/>
            <a:ext cx="1411701" cy="1882268"/>
          </a:xfrm>
          <a:prstGeom prst="rect">
            <a:avLst/>
          </a:prstGeom>
        </p:spPr>
      </p:pic>
      <p:sp>
        <p:nvSpPr>
          <p:cNvPr id="53" name="TextBox 52">
            <a:extLst>
              <a:ext uri="{FF2B5EF4-FFF2-40B4-BE49-F238E27FC236}">
                <a16:creationId xmlns:a16="http://schemas.microsoft.com/office/drawing/2014/main" id="{07E4390F-126B-A144-743A-B1E867410AF7}"/>
              </a:ext>
            </a:extLst>
          </p:cNvPr>
          <p:cNvSpPr txBox="1"/>
          <p:nvPr/>
        </p:nvSpPr>
        <p:spPr>
          <a:xfrm>
            <a:off x="122299" y="2303024"/>
            <a:ext cx="1971830" cy="461665"/>
          </a:xfrm>
          <a:prstGeom prst="rect">
            <a:avLst/>
          </a:prstGeom>
          <a:noFill/>
        </p:spPr>
        <p:txBody>
          <a:bodyPr wrap="square">
            <a:spAutoFit/>
          </a:bodyPr>
          <a:lstStyle/>
          <a:p>
            <a:pPr marL="114300" marR="0" lvl="0" algn="ctr" rtl="0">
              <a:spcBef>
                <a:spcPts val="0"/>
              </a:spcBef>
              <a:spcAft>
                <a:spcPts val="0"/>
              </a:spcAft>
              <a:buClr>
                <a:srgbClr val="434343"/>
              </a:buClr>
              <a:buSzPts val="1800"/>
            </a:pPr>
            <a:r>
              <a:rPr lang="en-GB" sz="1200" b="0" i="0" u="none" strike="noStrike" cap="none" dirty="0">
                <a:solidFill>
                  <a:srgbClr val="434343"/>
                </a:solidFill>
                <a:latin typeface="Montserrat"/>
                <a:ea typeface="Montserrat"/>
                <a:cs typeface="Montserrat"/>
                <a:sym typeface="Montserrat"/>
              </a:rPr>
              <a:t>Leadership </a:t>
            </a:r>
            <a:br>
              <a:rPr lang="en-GB" sz="1200" b="0" i="0" u="none" strike="noStrike" cap="none" dirty="0">
                <a:solidFill>
                  <a:srgbClr val="434343"/>
                </a:solidFill>
                <a:latin typeface="Montserrat"/>
                <a:ea typeface="Montserrat"/>
                <a:cs typeface="Montserrat"/>
                <a:sym typeface="Montserrat"/>
              </a:rPr>
            </a:br>
            <a:r>
              <a:rPr lang="en-GB" sz="1200" b="0" i="0" u="none" strike="noStrike" cap="none" dirty="0">
                <a:solidFill>
                  <a:srgbClr val="434343"/>
                </a:solidFill>
                <a:latin typeface="Montserrat"/>
                <a:ea typeface="Montserrat"/>
                <a:cs typeface="Montserrat"/>
                <a:sym typeface="Montserrat"/>
              </a:rPr>
              <a:t>Training Program </a:t>
            </a:r>
          </a:p>
        </p:txBody>
      </p:sp>
      <p:pic>
        <p:nvPicPr>
          <p:cNvPr id="3" name="Imagen 2" descr="Logotipo&#10;&#10;Descripción generada automáticamente">
            <a:extLst>
              <a:ext uri="{FF2B5EF4-FFF2-40B4-BE49-F238E27FC236}">
                <a16:creationId xmlns:a16="http://schemas.microsoft.com/office/drawing/2014/main" id="{FA9CFD8C-4414-7B88-FF74-D72D5F793B2C}"/>
              </a:ext>
            </a:extLst>
          </p:cNvPr>
          <p:cNvPicPr>
            <a:picLocks noChangeAspect="1"/>
          </p:cNvPicPr>
          <p:nvPr/>
        </p:nvPicPr>
        <p:blipFill>
          <a:blip r:embed="rId12"/>
          <a:stretch>
            <a:fillRect/>
          </a:stretch>
        </p:blipFill>
        <p:spPr>
          <a:xfrm>
            <a:off x="7874000" y="152163"/>
            <a:ext cx="1079263" cy="1079263"/>
          </a:xfrm>
          <a:prstGeom prst="rect">
            <a:avLst/>
          </a:prstGeom>
        </p:spPr>
      </p:pic>
    </p:spTree>
    <p:extLst>
      <p:ext uri="{BB962C8B-B14F-4D97-AF65-F5344CB8AC3E}">
        <p14:creationId xmlns:p14="http://schemas.microsoft.com/office/powerpoint/2010/main" val="2547234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82" name="Google Shape;782;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19</a:t>
            </a:fld>
            <a:endParaRPr/>
          </a:p>
        </p:txBody>
      </p:sp>
      <p:sp>
        <p:nvSpPr>
          <p:cNvPr id="2" name="Google Shape;564;p16">
            <a:extLst>
              <a:ext uri="{FF2B5EF4-FFF2-40B4-BE49-F238E27FC236}">
                <a16:creationId xmlns:a16="http://schemas.microsoft.com/office/drawing/2014/main" id="{7B1BD8E0-68CB-5153-7791-ECD9F6556F40}"/>
              </a:ext>
            </a:extLst>
          </p:cNvPr>
          <p:cNvSpPr txBox="1">
            <a:spLocks/>
          </p:cNvSpPr>
          <p:nvPr/>
        </p:nvSpPr>
        <p:spPr>
          <a:xfrm>
            <a:off x="431800" y="2108200"/>
            <a:ext cx="8280400" cy="927100"/>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Abadi" panose="020B0604020104020204" pitchFamily="34" charset="0"/>
                <a:ea typeface="Abadi" panose="020B0604020104020204" pitchFamily="34" charset="0"/>
                <a:cs typeface="Abadi" panose="020B0604020104020204" pitchFamily="34" charset="0"/>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pPr algn="ctr">
              <a:buSzPts val="4000"/>
            </a:pPr>
            <a:r>
              <a:rPr lang="fr-CH" sz="3600" dirty="0" err="1">
                <a:solidFill>
                  <a:schemeClr val="bg1"/>
                </a:solidFill>
                <a:latin typeface="Montserrat"/>
                <a:ea typeface="Montserrat"/>
                <a:cs typeface="Montserrat"/>
              </a:rPr>
              <a:t>Excursiones</a:t>
            </a:r>
            <a:endParaRPr lang="en-GB" dirty="0">
              <a:solidFill>
                <a:schemeClr val="bg1"/>
              </a:solidFill>
              <a:latin typeface="Montserrat"/>
              <a:ea typeface="Montserrat"/>
              <a:cs typeface="Montserrat"/>
            </a:endParaRPr>
          </a:p>
        </p:txBody>
      </p:sp>
      <p:pic>
        <p:nvPicPr>
          <p:cNvPr id="14" name="Google Shape;998;p37" descr="C:\Users\regwor\AppData\Local\Microsoft\Windows\Temporary Internet Files\Content.IE5\40WY3ENO\video-481821_960_720[1].png">
            <a:hlinkClick r:id="rId3"/>
            <a:extLst>
              <a:ext uri="{FF2B5EF4-FFF2-40B4-BE49-F238E27FC236}">
                <a16:creationId xmlns:a16="http://schemas.microsoft.com/office/drawing/2014/main" id="{334A3956-AC81-3D76-0858-2B12BA8CA510}"/>
              </a:ext>
            </a:extLst>
          </p:cNvPr>
          <p:cNvPicPr preferRelativeResize="0"/>
          <p:nvPr/>
        </p:nvPicPr>
        <p:blipFill rotWithShape="1">
          <a:blip r:embed="rId4">
            <a:alphaModFix/>
          </a:blip>
          <a:srcRect/>
          <a:stretch/>
        </p:blipFill>
        <p:spPr>
          <a:xfrm>
            <a:off x="8074039" y="780431"/>
            <a:ext cx="315157" cy="240884"/>
          </a:xfrm>
          <a:prstGeom prst="rect">
            <a:avLst/>
          </a:prstGeom>
          <a:noFill/>
          <a:ln>
            <a:noFill/>
          </a:ln>
        </p:spPr>
      </p:pic>
      <p:pic>
        <p:nvPicPr>
          <p:cNvPr id="3" name="Imagen 2" descr="Logotipo&#10;&#10;Descripción generada automáticamente">
            <a:extLst>
              <a:ext uri="{FF2B5EF4-FFF2-40B4-BE49-F238E27FC236}">
                <a16:creationId xmlns:a16="http://schemas.microsoft.com/office/drawing/2014/main" id="{FA9CFD8C-4414-7B88-FF74-D72D5F793B2C}"/>
              </a:ext>
            </a:extLst>
          </p:cNvPr>
          <p:cNvPicPr>
            <a:picLocks noChangeAspect="1"/>
          </p:cNvPicPr>
          <p:nvPr/>
        </p:nvPicPr>
        <p:blipFill>
          <a:blip r:embed="rId5"/>
          <a:stretch>
            <a:fillRect/>
          </a:stretch>
        </p:blipFill>
        <p:spPr>
          <a:xfrm>
            <a:off x="7874000" y="152163"/>
            <a:ext cx="1079263" cy="1079263"/>
          </a:xfrm>
          <a:prstGeom prst="rect">
            <a:avLst/>
          </a:prstGeom>
        </p:spPr>
      </p:pic>
    </p:spTree>
    <p:extLst>
      <p:ext uri="{BB962C8B-B14F-4D97-AF65-F5344CB8AC3E}">
        <p14:creationId xmlns:p14="http://schemas.microsoft.com/office/powerpoint/2010/main" val="3869130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5F448-5768-B43E-59B9-2645CEAAF450}"/>
              </a:ext>
            </a:extLst>
          </p:cNvPr>
          <p:cNvSpPr>
            <a:spLocks noGrp="1"/>
          </p:cNvSpPr>
          <p:nvPr>
            <p:ph type="title"/>
          </p:nvPr>
        </p:nvSpPr>
        <p:spPr/>
        <p:txBody>
          <a:bodyPr/>
          <a:lstStyle/>
          <a:p>
            <a:endParaRPr lang="en-GB"/>
          </a:p>
        </p:txBody>
      </p:sp>
      <p:sp>
        <p:nvSpPr>
          <p:cNvPr id="4" name="Rectangle 3">
            <a:extLst>
              <a:ext uri="{FF2B5EF4-FFF2-40B4-BE49-F238E27FC236}">
                <a16:creationId xmlns:a16="http://schemas.microsoft.com/office/drawing/2014/main" id="{69FA94FD-AD51-2D7D-D53C-A75E2A0487DD}"/>
              </a:ext>
            </a:extLst>
          </p:cNvPr>
          <p:cNvSpPr/>
          <p:nvPr/>
        </p:nvSpPr>
        <p:spPr>
          <a:xfrm>
            <a:off x="431800" y="1382713"/>
            <a:ext cx="2672080" cy="3246437"/>
          </a:xfrm>
          <a:prstGeom prst="rect">
            <a:avLst/>
          </a:prstGeom>
          <a:blipFill>
            <a:blip r:embed="rId2"/>
            <a:stretch>
              <a:fillRect l="151" t="-25405" r="-94157" b="-2540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614BA3F0-EF66-706F-D15F-8DFEC44F6EC1}"/>
              </a:ext>
            </a:extLst>
          </p:cNvPr>
          <p:cNvSpPr/>
          <p:nvPr/>
        </p:nvSpPr>
        <p:spPr>
          <a:xfrm>
            <a:off x="3235960" y="1382713"/>
            <a:ext cx="3044190" cy="3246437"/>
          </a:xfrm>
          <a:prstGeom prst="rect">
            <a:avLst/>
          </a:prstGeom>
          <a:blipFill>
            <a:blip r:embed="rId3"/>
            <a:stretch>
              <a:fillRect l="-19181" r="-191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BF49971-5887-C5A8-4C61-C64540FFF944}"/>
              </a:ext>
            </a:extLst>
          </p:cNvPr>
          <p:cNvSpPr/>
          <p:nvPr/>
        </p:nvSpPr>
        <p:spPr>
          <a:xfrm>
            <a:off x="6468110" y="1382713"/>
            <a:ext cx="2269490" cy="3246437"/>
          </a:xfrm>
          <a:prstGeom prst="rect">
            <a:avLst/>
          </a:prstGeom>
          <a:blipFill>
            <a:blip r:embed="rId4"/>
            <a:stretch>
              <a:fillRect l="-108482" t="99" r="682" b="-21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Google Shape;564;p16">
            <a:extLst>
              <a:ext uri="{FF2B5EF4-FFF2-40B4-BE49-F238E27FC236}">
                <a16:creationId xmlns:a16="http://schemas.microsoft.com/office/drawing/2014/main" id="{BA3118EB-4967-5C80-24AC-2C9E26783186}"/>
              </a:ext>
            </a:extLst>
          </p:cNvPr>
          <p:cNvSpPr txBox="1">
            <a:spLocks/>
          </p:cNvSpPr>
          <p:nvPr/>
        </p:nvSpPr>
        <p:spPr>
          <a:xfrm>
            <a:off x="438150" y="419100"/>
            <a:ext cx="8280400" cy="9271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Abadi" panose="020B0604020104020204" pitchFamily="34" charset="0"/>
                <a:ea typeface="Abadi" panose="020B0604020104020204" pitchFamily="34" charset="0"/>
                <a:cs typeface="Abadi" panose="020B0604020104020204" pitchFamily="34" charset="0"/>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pPr>
              <a:buSzPts val="4000"/>
            </a:pPr>
            <a:r>
              <a:rPr lang="en-GB" dirty="0">
                <a:solidFill>
                  <a:schemeClr val="bg1"/>
                </a:solidFill>
                <a:latin typeface="Montserrat"/>
                <a:ea typeface="Montserrat"/>
                <a:cs typeface="Montserrat"/>
              </a:rPr>
              <a:t>LES ELFES INTERNATIONAL </a:t>
            </a:r>
          </a:p>
          <a:p>
            <a:pPr>
              <a:buSzPts val="4000"/>
            </a:pPr>
            <a:r>
              <a:rPr lang="en-GB" sz="2200" dirty="0">
                <a:solidFill>
                  <a:schemeClr val="bg1"/>
                </a:solidFill>
                <a:latin typeface="Montserrat"/>
                <a:ea typeface="Montserrat"/>
                <a:cs typeface="Montserrat"/>
              </a:rPr>
              <a:t>CAMPAMENTOS DE VERANO</a:t>
            </a:r>
          </a:p>
        </p:txBody>
      </p:sp>
      <p:pic>
        <p:nvPicPr>
          <p:cNvPr id="10" name="Picture 9" descr="A close up of a logo&#10;&#10;Description automatically generated">
            <a:extLst>
              <a:ext uri="{FF2B5EF4-FFF2-40B4-BE49-F238E27FC236}">
                <a16:creationId xmlns:a16="http://schemas.microsoft.com/office/drawing/2014/main" id="{23B7DA75-CF25-B0AB-BF52-F0A4135CCA0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7" b="96181" l="208" r="25923">
                        <a14:foregroundMark x1="9802" y1="18663" x2="9802" y2="18663"/>
                        <a14:foregroundMark x1="5005" y1="45313" x2="5789" y2="23264"/>
                        <a14:foregroundMark x1="5789" y1="23264" x2="9294" y2="7639"/>
                        <a14:foregroundMark x1="9294" y1="7639" x2="17089" y2="20313"/>
                        <a14:foregroundMark x1="17089" y1="20313" x2="20918" y2="38715"/>
                        <a14:foregroundMark x1="20918" y1="38715" x2="20987" y2="72396"/>
                        <a14:foregroundMark x1="20987" y1="72396" x2="13469" y2="78038"/>
                        <a14:foregroundMark x1="13469" y1="78038" x2="13123" y2="75087"/>
                        <a14:foregroundMark x1="3482" y1="55208" x2="15291" y2="57031"/>
                        <a14:foregroundMark x1="15291" y1="57031" x2="21356" y2="76302"/>
                        <a14:foregroundMark x1="21356" y1="76302" x2="22994" y2="85590"/>
                        <a14:foregroundMark x1="8464" y1="74306" x2="23409" y2="88715"/>
                        <a14:foregroundMark x1="24308" y1="35590" x2="25923" y2="72656"/>
                        <a14:foregroundMark x1="25923" y1="72656" x2="22094" y2="87153"/>
                        <a14:foregroundMark x1="22094" y1="87153" x2="21448" y2="88194"/>
                        <a14:foregroundMark x1="21956" y1="41406" x2="23685" y2="95747"/>
                        <a14:foregroundMark x1="2629" y1="43490" x2="5005" y2="70139"/>
                        <a14:foregroundMark x1="5005" y1="70139" x2="12984" y2="85330"/>
                        <a14:foregroundMark x1="12984" y1="85330" x2="16052" y2="86372"/>
                        <a14:foregroundMark x1="7357" y1="37674" x2="8879" y2="22309"/>
                        <a14:foregroundMark x1="5904" y1="14410" x2="13676" y2="5295"/>
                        <a14:foregroundMark x1="10494" y1="65972" x2="15775" y2="34549"/>
                        <a14:foregroundMark x1="18958" y1="47135" x2="16882" y2="30382"/>
                        <a14:foregroundMark x1="3275" y1="66493" x2="1937" y2="49219"/>
                        <a14:foregroundMark x1="2837" y1="38802" x2="9156" y2="34809"/>
                        <a14:foregroundMark x1="3898" y1="76128" x2="5074" y2="84462"/>
                        <a14:foregroundMark x1="17989" y1="96267" x2="23063" y2="93403"/>
                        <a14:foregroundMark x1="22924" y1="34028" x2="22163" y2="30382"/>
                        <a14:foregroundMark x1="14576" y1="13628" x2="17781" y2="13889"/>
                        <a14:foregroundMark x1="13192" y1="17361" x2="11831" y2="45747"/>
                        <a14:foregroundMark x1="11831" y1="45747" x2="11946" y2="46354"/>
                        <a14:foregroundMark x1="4797" y1="64670" x2="9456" y2="44271"/>
                        <a14:foregroundMark x1="6942" y1="77431" x2="11347" y2="89757"/>
                        <a14:foregroundMark x1="11347" y1="89757" x2="11393" y2="89757"/>
                        <a14:foregroundMark x1="20272" y1="68316" x2="17089" y2="46615"/>
                        <a14:foregroundMark x1="2491" y1="32205" x2="5420" y2="29861"/>
                        <a14:foregroundMark x1="830" y1="46875" x2="830" y2="46875"/>
                        <a14:foregroundMark x1="208" y1="50781" x2="208" y2="50781"/>
                        <a14:foregroundMark x1="13607" y1="1128" x2="13607" y2="1128"/>
                        <a14:foregroundMark x1="13607" y1="87" x2="13607" y2="87"/>
                        <a14:foregroundMark x1="13192" y1="608" x2="13192" y2="608"/>
                        <a14:foregroundMark x1="20411" y1="22309" x2="20411" y2="22309"/>
                        <a14:foregroundMark x1="21379" y1="20486" x2="21172" y2="20226"/>
                        <a14:foregroundMark x1="19096" y1="16319" x2="21725" y2="31424"/>
                        <a14:foregroundMark x1="8533" y1="89497" x2="19280" y2="83333"/>
                        <a14:foregroundMark x1="19280" y1="83333" x2="20341" y2="83681"/>
                        <a14:foregroundMark x1="14852" y1="93924" x2="20387" y2="72483"/>
                        <a14:foregroundMark x1="20387" y1="72483" x2="21102" y2="71441"/>
                        <a14:foregroundMark x1="14645" y1="52865" x2="16052" y2="60677"/>
                        <a14:foregroundMark x1="11946" y1="92882" x2="18196" y2="87760"/>
                        <a14:foregroundMark x1="18196" y1="87760" x2="18266" y2="88194"/>
                        <a14:foregroundMark x1="17089" y1="55990" x2="17089" y2="55990"/>
                        <a14:foregroundMark x1="17712" y1="55469" x2="11785" y2="60069"/>
                        <a14:foregroundMark x1="11785" y1="60069" x2="16674" y2="53906"/>
                        <a14:foregroundMark x1="2491" y1="29080" x2="2491" y2="29080"/>
                      </a14:backgroundRemoval>
                    </a14:imgEffect>
                  </a14:imgLayer>
                </a14:imgProps>
              </a:ext>
            </a:extLst>
          </a:blip>
          <a:srcRect r="72639"/>
          <a:stretch/>
        </p:blipFill>
        <p:spPr>
          <a:xfrm>
            <a:off x="7874000" y="3727450"/>
            <a:ext cx="838200" cy="813912"/>
          </a:xfrm>
          <a:prstGeom prst="rect">
            <a:avLst/>
          </a:prstGeom>
        </p:spPr>
      </p:pic>
      <p:pic>
        <p:nvPicPr>
          <p:cNvPr id="9" name="Imagen 8" descr="Logotipo&#10;&#10;Descripción generada automáticamente">
            <a:extLst>
              <a:ext uri="{FF2B5EF4-FFF2-40B4-BE49-F238E27FC236}">
                <a16:creationId xmlns:a16="http://schemas.microsoft.com/office/drawing/2014/main" id="{7CB1B6EA-DA78-7178-BDC9-FD46DD3180CE}"/>
              </a:ext>
            </a:extLst>
          </p:cNvPr>
          <p:cNvPicPr>
            <a:picLocks noChangeAspect="1"/>
          </p:cNvPicPr>
          <p:nvPr/>
        </p:nvPicPr>
        <p:blipFill>
          <a:blip r:embed="rId7"/>
          <a:stretch>
            <a:fillRect/>
          </a:stretch>
        </p:blipFill>
        <p:spPr>
          <a:xfrm>
            <a:off x="7874000" y="152163"/>
            <a:ext cx="1079263" cy="1079263"/>
          </a:xfrm>
          <a:prstGeom prst="rect">
            <a:avLst/>
          </a:prstGeom>
        </p:spPr>
      </p:pic>
    </p:spTree>
    <p:extLst>
      <p:ext uri="{BB962C8B-B14F-4D97-AF65-F5344CB8AC3E}">
        <p14:creationId xmlns:p14="http://schemas.microsoft.com/office/powerpoint/2010/main" val="1829812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8FF99B6-44F7-2866-999E-A640870B5E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PE" smtClean="0"/>
              <a:t>20</a:t>
            </a:fld>
            <a:endParaRPr lang="es-PE"/>
          </a:p>
        </p:txBody>
      </p:sp>
      <p:pic>
        <p:nvPicPr>
          <p:cNvPr id="2050" name="Picture 2" descr="Guía de viaje Lausana | Turismo Lausana - KAYAK">
            <a:extLst>
              <a:ext uri="{FF2B5EF4-FFF2-40B4-BE49-F238E27FC236}">
                <a16:creationId xmlns:a16="http://schemas.microsoft.com/office/drawing/2014/main" id="{2AA67403-1192-871C-F599-16AA18027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3AF091F3-A445-F4BA-3F87-F4B2DF955321}"/>
              </a:ext>
            </a:extLst>
          </p:cNvPr>
          <p:cNvSpPr txBox="1"/>
          <p:nvPr/>
        </p:nvSpPr>
        <p:spPr>
          <a:xfrm>
            <a:off x="546930" y="247828"/>
            <a:ext cx="1744388" cy="646331"/>
          </a:xfrm>
          <a:prstGeom prst="rect">
            <a:avLst/>
          </a:prstGeom>
          <a:noFill/>
        </p:spPr>
        <p:txBody>
          <a:bodyPr wrap="none" rtlCol="0">
            <a:spAutoFit/>
          </a:bodyPr>
          <a:lstStyle/>
          <a:p>
            <a:r>
              <a:rPr lang="es-PE" sz="3600" b="1" dirty="0">
                <a:latin typeface="Amasis MT Pro" panose="020F0502020204030204" pitchFamily="18" charset="0"/>
              </a:rPr>
              <a:t>Lausana</a:t>
            </a:r>
          </a:p>
        </p:txBody>
      </p:sp>
      <p:sp>
        <p:nvSpPr>
          <p:cNvPr id="7" name="CuadroTexto 6">
            <a:extLst>
              <a:ext uri="{FF2B5EF4-FFF2-40B4-BE49-F238E27FC236}">
                <a16:creationId xmlns:a16="http://schemas.microsoft.com/office/drawing/2014/main" id="{9673AA31-303D-1E68-535C-3C5D50A222DB}"/>
              </a:ext>
            </a:extLst>
          </p:cNvPr>
          <p:cNvSpPr txBox="1"/>
          <p:nvPr/>
        </p:nvSpPr>
        <p:spPr>
          <a:xfrm>
            <a:off x="3296540" y="671457"/>
            <a:ext cx="5702182" cy="954107"/>
          </a:xfrm>
          <a:prstGeom prst="rect">
            <a:avLst/>
          </a:prstGeom>
          <a:noFill/>
        </p:spPr>
        <p:txBody>
          <a:bodyPr wrap="square">
            <a:spAutoFit/>
          </a:bodyPr>
          <a:lstStyle/>
          <a:p>
            <a:pPr algn="ctr"/>
            <a:r>
              <a:rPr lang="es-ES" b="0" i="0" dirty="0">
                <a:solidFill>
                  <a:srgbClr val="212529"/>
                </a:solidFill>
                <a:effectLst/>
                <a:highlight>
                  <a:srgbClr val="FFFFFF"/>
                </a:highlight>
                <a:latin typeface="noto sans" panose="020B0502040504020204" pitchFamily="34" charset="0"/>
              </a:rPr>
              <a:t>Un viaje al Museo Olímpico con su gran cantidad de recuerdos mantendrá encendida su pasión por los Juegos Olímpicos, seguido de un recorrido a pie por el casco antiguo hasta una de las catedrales más hermosas de Europa.</a:t>
            </a:r>
            <a:endParaRPr lang="es-PE" dirty="0"/>
          </a:p>
        </p:txBody>
      </p:sp>
    </p:spTree>
    <p:extLst>
      <p:ext uri="{BB962C8B-B14F-4D97-AF65-F5344CB8AC3E}">
        <p14:creationId xmlns:p14="http://schemas.microsoft.com/office/powerpoint/2010/main" val="2963209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8FF99B6-44F7-2866-999E-A640870B5E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PE" smtClean="0"/>
              <a:t>21</a:t>
            </a:fld>
            <a:endParaRPr lang="es-PE"/>
          </a:p>
        </p:txBody>
      </p:sp>
      <p:pic>
        <p:nvPicPr>
          <p:cNvPr id="4100" name="Picture 4" descr="Where is Geneva in Switzerland? Location, History and Main Attractions -">
            <a:extLst>
              <a:ext uri="{FF2B5EF4-FFF2-40B4-BE49-F238E27FC236}">
                <a16:creationId xmlns:a16="http://schemas.microsoft.com/office/drawing/2014/main" id="{C368D50C-3B0B-D5D5-14FA-5482668EF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AABBDB6D-D154-177A-838F-FB036CD3031C}"/>
              </a:ext>
            </a:extLst>
          </p:cNvPr>
          <p:cNvSpPr txBox="1"/>
          <p:nvPr/>
        </p:nvSpPr>
        <p:spPr>
          <a:xfrm>
            <a:off x="136731" y="230737"/>
            <a:ext cx="1834156" cy="646331"/>
          </a:xfrm>
          <a:prstGeom prst="rect">
            <a:avLst/>
          </a:prstGeom>
          <a:noFill/>
        </p:spPr>
        <p:txBody>
          <a:bodyPr wrap="none" rtlCol="0">
            <a:spAutoFit/>
          </a:bodyPr>
          <a:lstStyle/>
          <a:p>
            <a:r>
              <a:rPr lang="es-PE" sz="3600" b="1" dirty="0">
                <a:solidFill>
                  <a:schemeClr val="bg1"/>
                </a:solidFill>
                <a:latin typeface="Amasis MT Pro" panose="020F0502020204030204" pitchFamily="18" charset="0"/>
              </a:rPr>
              <a:t>Geneva</a:t>
            </a:r>
          </a:p>
        </p:txBody>
      </p:sp>
      <p:sp>
        <p:nvSpPr>
          <p:cNvPr id="6" name="CuadroTexto 5">
            <a:extLst>
              <a:ext uri="{FF2B5EF4-FFF2-40B4-BE49-F238E27FC236}">
                <a16:creationId xmlns:a16="http://schemas.microsoft.com/office/drawing/2014/main" id="{09B7AADD-FE3F-5AD9-1B33-ACE5A6BE1770}"/>
              </a:ext>
            </a:extLst>
          </p:cNvPr>
          <p:cNvSpPr txBox="1"/>
          <p:nvPr/>
        </p:nvSpPr>
        <p:spPr>
          <a:xfrm>
            <a:off x="3033759" y="230737"/>
            <a:ext cx="5973510" cy="954107"/>
          </a:xfrm>
          <a:prstGeom prst="rect">
            <a:avLst/>
          </a:prstGeom>
          <a:noFill/>
        </p:spPr>
        <p:txBody>
          <a:bodyPr wrap="square">
            <a:spAutoFit/>
          </a:bodyPr>
          <a:lstStyle/>
          <a:p>
            <a:pPr algn="ctr"/>
            <a:r>
              <a:rPr lang="es-ES" b="0" i="0" dirty="0">
                <a:solidFill>
                  <a:srgbClr val="212529"/>
                </a:solidFill>
                <a:effectLst/>
                <a:highlight>
                  <a:srgbClr val="FFFFFF"/>
                </a:highlight>
                <a:latin typeface="noto sans" panose="020B0502040504020204" pitchFamily="34" charset="0"/>
              </a:rPr>
              <a:t>Con su tradición humanitaria y estilo cosmopolita, la sede europea de la ONU y la sede de la Cruz Roja es conocida como la “capital de la paz”. Visite el casco antiguo, el corazón de Ginebra con su barrio comercial y de negocios.</a:t>
            </a:r>
            <a:endParaRPr lang="es-PE" dirty="0"/>
          </a:p>
        </p:txBody>
      </p:sp>
    </p:spTree>
    <p:extLst>
      <p:ext uri="{BB962C8B-B14F-4D97-AF65-F5344CB8AC3E}">
        <p14:creationId xmlns:p14="http://schemas.microsoft.com/office/powerpoint/2010/main" val="795697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8FF99B6-44F7-2866-999E-A640870B5E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PE" smtClean="0"/>
              <a:t>22</a:t>
            </a:fld>
            <a:endParaRPr lang="es-PE"/>
          </a:p>
        </p:txBody>
      </p:sp>
      <p:pic>
        <p:nvPicPr>
          <p:cNvPr id="5122" name="Picture 2" descr="Un día en Berna en 10 visitas">
            <a:extLst>
              <a:ext uri="{FF2B5EF4-FFF2-40B4-BE49-F238E27FC236}">
                <a16:creationId xmlns:a16="http://schemas.microsoft.com/office/drawing/2014/main" id="{83B20DF2-F6F2-03E3-9C38-CB197A65E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18F9AB5-492B-AE3B-FE84-0BD6DD3DCA2F}"/>
              </a:ext>
            </a:extLst>
          </p:cNvPr>
          <p:cNvSpPr txBox="1"/>
          <p:nvPr/>
        </p:nvSpPr>
        <p:spPr>
          <a:xfrm>
            <a:off x="324738" y="273466"/>
            <a:ext cx="1473480" cy="646331"/>
          </a:xfrm>
          <a:prstGeom prst="rect">
            <a:avLst/>
          </a:prstGeom>
          <a:noFill/>
        </p:spPr>
        <p:txBody>
          <a:bodyPr wrap="none" rtlCol="0">
            <a:spAutoFit/>
          </a:bodyPr>
          <a:lstStyle/>
          <a:p>
            <a:r>
              <a:rPr lang="es-PE" sz="3600" b="1" dirty="0">
                <a:solidFill>
                  <a:schemeClr val="bg1"/>
                </a:solidFill>
                <a:latin typeface="Amasis MT Pro" panose="020F0502020204030204" pitchFamily="18" charset="0"/>
              </a:rPr>
              <a:t>Berna</a:t>
            </a:r>
          </a:p>
        </p:txBody>
      </p:sp>
      <p:sp>
        <p:nvSpPr>
          <p:cNvPr id="7" name="CuadroTexto 6">
            <a:extLst>
              <a:ext uri="{FF2B5EF4-FFF2-40B4-BE49-F238E27FC236}">
                <a16:creationId xmlns:a16="http://schemas.microsoft.com/office/drawing/2014/main" id="{A1A64BD5-FF73-074C-1D44-D6AECB1AE3D5}"/>
              </a:ext>
            </a:extLst>
          </p:cNvPr>
          <p:cNvSpPr txBox="1"/>
          <p:nvPr/>
        </p:nvSpPr>
        <p:spPr>
          <a:xfrm>
            <a:off x="2559465" y="273466"/>
            <a:ext cx="6131607" cy="1169551"/>
          </a:xfrm>
          <a:prstGeom prst="rect">
            <a:avLst/>
          </a:prstGeom>
          <a:noFill/>
        </p:spPr>
        <p:txBody>
          <a:bodyPr wrap="square">
            <a:spAutoFit/>
          </a:bodyPr>
          <a:lstStyle/>
          <a:p>
            <a:pPr algn="ctr"/>
            <a:r>
              <a:rPr lang="es-ES" b="0" i="0" dirty="0">
                <a:solidFill>
                  <a:srgbClr val="212529"/>
                </a:solidFill>
                <a:effectLst/>
                <a:highlight>
                  <a:srgbClr val="FFFFFF"/>
                </a:highlight>
                <a:latin typeface="noto sans" panose="020B0502040504020204" pitchFamily="34" charset="0"/>
              </a:rPr>
              <a:t>La capital de Suiza: el casco antiguo de Berna ha sido inscrito en la lista de sitios del Patrimonio Mundial Cultural de la UNESCO. Las Casas del Parlamento (</a:t>
            </a:r>
            <a:r>
              <a:rPr lang="es-ES" b="0" i="0" dirty="0" err="1">
                <a:solidFill>
                  <a:srgbClr val="212529"/>
                </a:solidFill>
                <a:effectLst/>
                <a:highlight>
                  <a:srgbClr val="FFFFFF"/>
                </a:highlight>
                <a:latin typeface="noto sans" panose="020B0502040504020204" pitchFamily="34" charset="0"/>
              </a:rPr>
              <a:t>Bundeshaus</a:t>
            </a:r>
            <a:r>
              <a:rPr lang="es-ES" b="0" i="0" dirty="0">
                <a:solidFill>
                  <a:srgbClr val="212529"/>
                </a:solidFill>
                <a:effectLst/>
                <a:highlight>
                  <a:srgbClr val="FFFFFF"/>
                </a:highlight>
                <a:latin typeface="noto sans" panose="020B0502040504020204" pitchFamily="34" charset="0"/>
              </a:rPr>
              <a:t>) se elevan sobre la ciudad a un tiro de piedra de la estación de tren. Berna y los osos, la bestia heráldica de la ciudad, son inseparables. </a:t>
            </a:r>
            <a:endParaRPr lang="es-PE" dirty="0"/>
          </a:p>
        </p:txBody>
      </p:sp>
    </p:spTree>
    <p:extLst>
      <p:ext uri="{BB962C8B-B14F-4D97-AF65-F5344CB8AC3E}">
        <p14:creationId xmlns:p14="http://schemas.microsoft.com/office/powerpoint/2010/main" val="2541896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8FF99B6-44F7-2866-999E-A640870B5E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PE" smtClean="0"/>
              <a:t>23</a:t>
            </a:fld>
            <a:endParaRPr lang="es-PE"/>
          </a:p>
        </p:txBody>
      </p:sp>
      <p:pic>
        <p:nvPicPr>
          <p:cNvPr id="5" name="Imagen 4" descr="Casa en medio de una ciudad&#10;&#10;Descripción generada automáticamente con confianza media">
            <a:extLst>
              <a:ext uri="{FF2B5EF4-FFF2-40B4-BE49-F238E27FC236}">
                <a16:creationId xmlns:a16="http://schemas.microsoft.com/office/drawing/2014/main" id="{0AFCFA3A-D2ED-6E79-8DFD-B34E10D9097A}"/>
              </a:ext>
            </a:extLst>
          </p:cNvPr>
          <p:cNvPicPr>
            <a:picLocks noChangeAspect="1"/>
          </p:cNvPicPr>
          <p:nvPr/>
        </p:nvPicPr>
        <p:blipFill>
          <a:blip r:embed="rId2"/>
          <a:stretch>
            <a:fillRect/>
          </a:stretch>
        </p:blipFill>
        <p:spPr>
          <a:xfrm>
            <a:off x="0" y="0"/>
            <a:ext cx="9105484" cy="5143500"/>
          </a:xfrm>
          <a:prstGeom prst="rect">
            <a:avLst/>
          </a:prstGeom>
        </p:spPr>
      </p:pic>
      <p:sp>
        <p:nvSpPr>
          <p:cNvPr id="6" name="CuadroTexto 5">
            <a:extLst>
              <a:ext uri="{FF2B5EF4-FFF2-40B4-BE49-F238E27FC236}">
                <a16:creationId xmlns:a16="http://schemas.microsoft.com/office/drawing/2014/main" id="{209CE38B-2DB2-8ABC-F7F5-15A95354430A}"/>
              </a:ext>
            </a:extLst>
          </p:cNvPr>
          <p:cNvSpPr txBox="1"/>
          <p:nvPr/>
        </p:nvSpPr>
        <p:spPr>
          <a:xfrm>
            <a:off x="760575" y="0"/>
            <a:ext cx="4172937" cy="461665"/>
          </a:xfrm>
          <a:prstGeom prst="rect">
            <a:avLst/>
          </a:prstGeom>
          <a:noFill/>
        </p:spPr>
        <p:txBody>
          <a:bodyPr wrap="none" rtlCol="0">
            <a:spAutoFit/>
          </a:bodyPr>
          <a:lstStyle/>
          <a:p>
            <a:r>
              <a:rPr lang="es-PE" sz="2400" b="1" dirty="0" err="1">
                <a:latin typeface="Amasis MT Pro" panose="020F0502020204030204" pitchFamily="18" charset="0"/>
              </a:rPr>
              <a:t>Gruyère</a:t>
            </a:r>
            <a:r>
              <a:rPr lang="es-PE" sz="2400" b="1" dirty="0">
                <a:latin typeface="Amasis MT Pro" panose="020F0502020204030204" pitchFamily="18" charset="0"/>
              </a:rPr>
              <a:t>, Fábrica de quesos</a:t>
            </a:r>
          </a:p>
        </p:txBody>
      </p:sp>
      <p:sp>
        <p:nvSpPr>
          <p:cNvPr id="9" name="CuadroTexto 8">
            <a:extLst>
              <a:ext uri="{FF2B5EF4-FFF2-40B4-BE49-F238E27FC236}">
                <a16:creationId xmlns:a16="http://schemas.microsoft.com/office/drawing/2014/main" id="{84A86EE3-C475-CC89-C5E5-930F349D7519}"/>
              </a:ext>
            </a:extLst>
          </p:cNvPr>
          <p:cNvSpPr txBox="1"/>
          <p:nvPr/>
        </p:nvSpPr>
        <p:spPr>
          <a:xfrm>
            <a:off x="4401084" y="712932"/>
            <a:ext cx="4533484" cy="1107996"/>
          </a:xfrm>
          <a:prstGeom prst="rect">
            <a:avLst/>
          </a:prstGeom>
          <a:noFill/>
        </p:spPr>
        <p:txBody>
          <a:bodyPr wrap="square">
            <a:spAutoFit/>
          </a:bodyPr>
          <a:lstStyle/>
          <a:p>
            <a:pPr algn="ctr"/>
            <a:r>
              <a:rPr lang="es-ES" sz="1100" b="0" i="0" dirty="0">
                <a:solidFill>
                  <a:srgbClr val="212529"/>
                </a:solidFill>
                <a:effectLst/>
                <a:highlight>
                  <a:srgbClr val="FFFFFF"/>
                </a:highlight>
                <a:latin typeface="noto sans" panose="020B0502040504020204" pitchFamily="34" charset="0"/>
              </a:rPr>
              <a:t>La región de </a:t>
            </a:r>
            <a:r>
              <a:rPr lang="es-ES" sz="1100" b="0" i="0" dirty="0" err="1">
                <a:solidFill>
                  <a:srgbClr val="212529"/>
                </a:solidFill>
                <a:effectLst/>
                <a:highlight>
                  <a:srgbClr val="FFFFFF"/>
                </a:highlight>
                <a:latin typeface="noto sans" panose="020B0502040504020204" pitchFamily="34" charset="0"/>
              </a:rPr>
              <a:t>Gruyère</a:t>
            </a:r>
            <a:r>
              <a:rPr lang="es-ES" sz="1100" b="0" i="0" dirty="0">
                <a:solidFill>
                  <a:srgbClr val="212529"/>
                </a:solidFill>
                <a:effectLst/>
                <a:highlight>
                  <a:srgbClr val="FFFFFF"/>
                </a:highlight>
                <a:latin typeface="noto sans" panose="020B0502040504020204" pitchFamily="34" charset="0"/>
              </a:rPr>
              <a:t>, con su paisaje verde ondulado y los picos de los Pre-Alpes de Friburgo, es el hogar del queso </a:t>
            </a:r>
            <a:r>
              <a:rPr lang="es-ES" sz="1100" b="0" i="0" dirty="0" err="1">
                <a:solidFill>
                  <a:srgbClr val="212529"/>
                </a:solidFill>
                <a:effectLst/>
                <a:highlight>
                  <a:srgbClr val="FFFFFF"/>
                </a:highlight>
                <a:latin typeface="noto sans" panose="020B0502040504020204" pitchFamily="34" charset="0"/>
              </a:rPr>
              <a:t>Gruyère</a:t>
            </a:r>
            <a:r>
              <a:rPr lang="es-ES" sz="1100" b="0" i="0" dirty="0">
                <a:solidFill>
                  <a:srgbClr val="212529"/>
                </a:solidFill>
                <a:effectLst/>
                <a:highlight>
                  <a:srgbClr val="FFFFFF"/>
                </a:highlight>
                <a:latin typeface="noto sans" panose="020B0502040504020204" pitchFamily="34" charset="0"/>
              </a:rPr>
              <a:t> de fama mundial. En la famosa fábrica de quesos, verá cómo se elabora el sabroso queso gruyere y el recorrido de delicias culinarias será seguido por una visita guiada a la fábrica de chocolate </a:t>
            </a:r>
            <a:r>
              <a:rPr lang="es-ES" sz="1100" b="0" i="0" dirty="0" err="1">
                <a:solidFill>
                  <a:srgbClr val="212529"/>
                </a:solidFill>
                <a:effectLst/>
                <a:highlight>
                  <a:srgbClr val="FFFFFF"/>
                </a:highlight>
                <a:latin typeface="noto sans" panose="020B0502040504020204" pitchFamily="34" charset="0"/>
              </a:rPr>
              <a:t>Cailler</a:t>
            </a:r>
            <a:r>
              <a:rPr lang="es-ES" sz="1100" b="0" i="0" dirty="0">
                <a:solidFill>
                  <a:srgbClr val="212529"/>
                </a:solidFill>
                <a:effectLst/>
                <a:highlight>
                  <a:srgbClr val="FFFFFF"/>
                </a:highlight>
                <a:latin typeface="noto sans" panose="020B0502040504020204" pitchFamily="34" charset="0"/>
              </a:rPr>
              <a:t>.</a:t>
            </a:r>
            <a:endParaRPr lang="es-PE" sz="1100" dirty="0"/>
          </a:p>
        </p:txBody>
      </p:sp>
    </p:spTree>
    <p:extLst>
      <p:ext uri="{BB962C8B-B14F-4D97-AF65-F5344CB8AC3E}">
        <p14:creationId xmlns:p14="http://schemas.microsoft.com/office/powerpoint/2010/main" val="2697452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8FF99B6-44F7-2866-999E-A640870B5E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PE" smtClean="0"/>
              <a:t>24</a:t>
            </a:fld>
            <a:endParaRPr lang="es-PE"/>
          </a:p>
        </p:txBody>
      </p:sp>
      <p:pic>
        <p:nvPicPr>
          <p:cNvPr id="7170" name="Picture 2" descr="All information about Montreux in Switzerland">
            <a:extLst>
              <a:ext uri="{FF2B5EF4-FFF2-40B4-BE49-F238E27FC236}">
                <a16:creationId xmlns:a16="http://schemas.microsoft.com/office/drawing/2014/main" id="{406CEFC0-EB15-DAE8-51DF-5C2BD1BEE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53AECD3E-C3C9-9C5E-42E3-AA2C7DD16F19}"/>
              </a:ext>
            </a:extLst>
          </p:cNvPr>
          <p:cNvSpPr txBox="1"/>
          <p:nvPr/>
        </p:nvSpPr>
        <p:spPr>
          <a:xfrm>
            <a:off x="188007" y="153824"/>
            <a:ext cx="2343911" cy="646331"/>
          </a:xfrm>
          <a:prstGeom prst="rect">
            <a:avLst/>
          </a:prstGeom>
          <a:noFill/>
        </p:spPr>
        <p:txBody>
          <a:bodyPr wrap="none" rtlCol="0">
            <a:spAutoFit/>
          </a:bodyPr>
          <a:lstStyle/>
          <a:p>
            <a:r>
              <a:rPr lang="es-PE" sz="3600" b="1" dirty="0" err="1">
                <a:latin typeface="Amasis MT Pro" panose="020F0502020204030204" pitchFamily="18" charset="0"/>
              </a:rPr>
              <a:t>Montreux</a:t>
            </a:r>
            <a:endParaRPr lang="es-PE" sz="3600" b="1" dirty="0">
              <a:latin typeface="Amasis MT Pro" panose="020F0502020204030204" pitchFamily="18" charset="0"/>
            </a:endParaRPr>
          </a:p>
        </p:txBody>
      </p:sp>
      <p:sp>
        <p:nvSpPr>
          <p:cNvPr id="7" name="CuadroTexto 6">
            <a:extLst>
              <a:ext uri="{FF2B5EF4-FFF2-40B4-BE49-F238E27FC236}">
                <a16:creationId xmlns:a16="http://schemas.microsoft.com/office/drawing/2014/main" id="{954C5DEB-59E3-0C3E-EFE4-DB973E65DCF8}"/>
              </a:ext>
            </a:extLst>
          </p:cNvPr>
          <p:cNvSpPr txBox="1"/>
          <p:nvPr/>
        </p:nvSpPr>
        <p:spPr>
          <a:xfrm>
            <a:off x="2531918" y="415434"/>
            <a:ext cx="5875234" cy="769441"/>
          </a:xfrm>
          <a:prstGeom prst="rect">
            <a:avLst/>
          </a:prstGeom>
          <a:noFill/>
        </p:spPr>
        <p:txBody>
          <a:bodyPr wrap="square">
            <a:spAutoFit/>
          </a:bodyPr>
          <a:lstStyle/>
          <a:p>
            <a:pPr algn="ctr"/>
            <a:r>
              <a:rPr lang="es-ES" sz="1100" b="0" i="0" dirty="0">
                <a:solidFill>
                  <a:srgbClr val="212529"/>
                </a:solidFill>
                <a:effectLst/>
                <a:highlight>
                  <a:srgbClr val="FFFFFF"/>
                </a:highlight>
                <a:latin typeface="noto sans" panose="020B0502040504020204" pitchFamily="34" charset="0"/>
              </a:rPr>
              <a:t>Visite la ciudad de </a:t>
            </a:r>
            <a:r>
              <a:rPr lang="es-ES" sz="1100" b="0" i="0" dirty="0" err="1">
                <a:solidFill>
                  <a:srgbClr val="212529"/>
                </a:solidFill>
                <a:effectLst/>
                <a:highlight>
                  <a:srgbClr val="FFFFFF"/>
                </a:highlight>
                <a:latin typeface="noto sans" panose="020B0502040504020204" pitchFamily="34" charset="0"/>
              </a:rPr>
              <a:t>Montreux</a:t>
            </a:r>
            <a:r>
              <a:rPr lang="es-ES" sz="1100" b="0" i="0" dirty="0">
                <a:solidFill>
                  <a:srgbClr val="212529"/>
                </a:solidFill>
                <a:effectLst/>
                <a:highlight>
                  <a:srgbClr val="FFFFFF"/>
                </a:highlight>
                <a:latin typeface="noto sans" panose="020B0502040504020204" pitchFamily="34" charset="0"/>
              </a:rPr>
              <a:t> que se encuentra al abrigo del lago de Ginebra, rodeada de viñedos, con el impresionante telón de fondo de los Alpes cubiertos de nieve, seguido de una visita al castillo de </a:t>
            </a:r>
            <a:r>
              <a:rPr lang="es-ES" sz="1100" b="0" i="0" dirty="0" err="1">
                <a:solidFill>
                  <a:srgbClr val="212529"/>
                </a:solidFill>
                <a:effectLst/>
                <a:highlight>
                  <a:srgbClr val="FFFFFF"/>
                </a:highlight>
                <a:latin typeface="noto sans" panose="020B0502040504020204" pitchFamily="34" charset="0"/>
              </a:rPr>
              <a:t>Chillon</a:t>
            </a:r>
            <a:r>
              <a:rPr lang="es-ES" sz="1100" b="0" i="0" dirty="0">
                <a:solidFill>
                  <a:srgbClr val="212529"/>
                </a:solidFill>
                <a:effectLst/>
                <a:highlight>
                  <a:srgbClr val="FFFFFF"/>
                </a:highlight>
                <a:latin typeface="noto sans" panose="020B0502040504020204" pitchFamily="34" charset="0"/>
              </a:rPr>
              <a:t>. También visitamos el museo Charlie Chaplin</a:t>
            </a:r>
            <a:endParaRPr lang="es-PE" sz="1100" dirty="0"/>
          </a:p>
        </p:txBody>
      </p:sp>
    </p:spTree>
    <p:extLst>
      <p:ext uri="{BB962C8B-B14F-4D97-AF65-F5344CB8AC3E}">
        <p14:creationId xmlns:p14="http://schemas.microsoft.com/office/powerpoint/2010/main" val="901189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944" name="Rectangle 943">
            <a:extLst>
              <a:ext uri="{FF2B5EF4-FFF2-40B4-BE49-F238E27FC236}">
                <a16:creationId xmlns:a16="http://schemas.microsoft.com/office/drawing/2014/main" id="{B4AAEABF-AB2B-4A70-EF49-C0633A6D3541}"/>
              </a:ext>
            </a:extLst>
          </p:cNvPr>
          <p:cNvSpPr/>
          <p:nvPr/>
        </p:nvSpPr>
        <p:spPr>
          <a:xfrm>
            <a:off x="431800" y="1346200"/>
            <a:ext cx="8277083" cy="173787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9" name="Google Shape;899;p34"/>
          <p:cNvSpPr txBox="1">
            <a:spLocks noGrp="1"/>
          </p:cNvSpPr>
          <p:nvPr>
            <p:ph type="title"/>
          </p:nvPr>
        </p:nvSpPr>
        <p:spPr>
          <a:xfrm>
            <a:off x="2894825" y="4864101"/>
            <a:ext cx="1512075" cy="279399"/>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br>
              <a:rPr lang="en" sz="800" dirty="0"/>
            </a:br>
            <a:br>
              <a:rPr lang="en" sz="800" dirty="0"/>
            </a:br>
            <a:r>
              <a:rPr lang="en" sz="200" dirty="0">
                <a:solidFill>
                  <a:srgbClr val="D5EAF3"/>
                </a:solidFill>
              </a:rPr>
              <a:t>Winter camp typical day</a:t>
            </a:r>
            <a:endParaRPr sz="200" dirty="0">
              <a:solidFill>
                <a:srgbClr val="D5EAF3"/>
              </a:solidFill>
            </a:endParaRPr>
          </a:p>
        </p:txBody>
      </p:sp>
      <p:sp>
        <p:nvSpPr>
          <p:cNvPr id="900" name="Google Shape;900;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25</a:t>
            </a:fld>
            <a:endParaRPr dirty="0"/>
          </a:p>
        </p:txBody>
      </p:sp>
      <p:sp>
        <p:nvSpPr>
          <p:cNvPr id="2" name="Google Shape;564;p16">
            <a:extLst>
              <a:ext uri="{FF2B5EF4-FFF2-40B4-BE49-F238E27FC236}">
                <a16:creationId xmlns:a16="http://schemas.microsoft.com/office/drawing/2014/main" id="{416DC78E-B800-C06F-6AA0-84A2EB3E95B4}"/>
              </a:ext>
            </a:extLst>
          </p:cNvPr>
          <p:cNvSpPr txBox="1">
            <a:spLocks/>
          </p:cNvSpPr>
          <p:nvPr/>
        </p:nvSpPr>
        <p:spPr>
          <a:xfrm>
            <a:off x="433070" y="419100"/>
            <a:ext cx="8280400" cy="927100"/>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Abadi" panose="020B0604020104020204" pitchFamily="34" charset="0"/>
                <a:ea typeface="Abadi" panose="020B0604020104020204" pitchFamily="34" charset="0"/>
                <a:cs typeface="Abadi" panose="020B0604020104020204" pitchFamily="34" charset="0"/>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pPr>
              <a:buSzPts val="4000"/>
            </a:pPr>
            <a:r>
              <a:rPr lang="fr-CH" dirty="0">
                <a:solidFill>
                  <a:schemeClr val="bg1"/>
                </a:solidFill>
                <a:latin typeface="Montserrat"/>
                <a:ea typeface="Montserrat"/>
                <a:cs typeface="Montserrat"/>
              </a:rPr>
              <a:t>EJEMPLO DE PROGRAMA SEMANAL</a:t>
            </a:r>
            <a:endParaRPr lang="en-GB" dirty="0">
              <a:solidFill>
                <a:schemeClr val="bg1"/>
              </a:solidFill>
              <a:latin typeface="Montserrat"/>
              <a:ea typeface="Montserrat"/>
              <a:cs typeface="Montserrat"/>
            </a:endParaRPr>
          </a:p>
        </p:txBody>
      </p:sp>
      <p:pic>
        <p:nvPicPr>
          <p:cNvPr id="901" name="Google Shape;901;p34" descr="C:\Users\regwor\AppData\Local\Microsoft\Windows\Temporary Internet Files\Content.IE5\40WY3ENO\video-481821_960_720[1].png">
            <a:hlinkClick r:id="rId3"/>
          </p:cNvPr>
          <p:cNvPicPr preferRelativeResize="0"/>
          <p:nvPr/>
        </p:nvPicPr>
        <p:blipFill rotWithShape="1">
          <a:blip r:embed="rId4">
            <a:alphaModFix/>
          </a:blip>
          <a:srcRect/>
          <a:stretch/>
        </p:blipFill>
        <p:spPr>
          <a:xfrm>
            <a:off x="8356600" y="814981"/>
            <a:ext cx="315157" cy="240884"/>
          </a:xfrm>
          <a:prstGeom prst="rect">
            <a:avLst/>
          </a:prstGeom>
          <a:noFill/>
          <a:ln>
            <a:noFill/>
          </a:ln>
        </p:spPr>
      </p:pic>
      <p:pic>
        <p:nvPicPr>
          <p:cNvPr id="6" name="Image 3" descr="Une image contenant capture d’écran, cercle, nuit&#10;&#10;Description générée automatiquement">
            <a:extLst>
              <a:ext uri="{FF2B5EF4-FFF2-40B4-BE49-F238E27FC236}">
                <a16:creationId xmlns:a16="http://schemas.microsoft.com/office/drawing/2014/main" id="{05647B26-1E8D-3531-748E-CF7B8CC745EC}"/>
              </a:ext>
            </a:extLst>
          </p:cNvPr>
          <p:cNvPicPr>
            <a:picLocks noChangeAspect="1"/>
          </p:cNvPicPr>
          <p:nvPr/>
        </p:nvPicPr>
        <p:blipFill rotWithShape="1">
          <a:blip r:embed="rId5">
            <a:extLst>
              <a:ext uri="{28A0092B-C50C-407E-A947-70E740481C1C}">
                <a14:useLocalDpi xmlns:a14="http://schemas.microsoft.com/office/drawing/2010/main" val="0"/>
              </a:ext>
            </a:extLst>
          </a:blip>
          <a:srcRect t="35211" b="21431"/>
          <a:stretch/>
        </p:blipFill>
        <p:spPr>
          <a:xfrm>
            <a:off x="460258" y="1190816"/>
            <a:ext cx="8250672" cy="2012227"/>
          </a:xfrm>
          <a:prstGeom prst="rect">
            <a:avLst/>
          </a:prstGeom>
        </p:spPr>
      </p:pic>
      <p:sp>
        <p:nvSpPr>
          <p:cNvPr id="7" name="Google Shape;803;p29">
            <a:extLst>
              <a:ext uri="{FF2B5EF4-FFF2-40B4-BE49-F238E27FC236}">
                <a16:creationId xmlns:a16="http://schemas.microsoft.com/office/drawing/2014/main" id="{14011102-C682-77F3-1397-EEFE4EF79D28}"/>
              </a:ext>
            </a:extLst>
          </p:cNvPr>
          <p:cNvSpPr txBox="1">
            <a:spLocks/>
          </p:cNvSpPr>
          <p:nvPr/>
        </p:nvSpPr>
        <p:spPr>
          <a:xfrm flipH="1">
            <a:off x="282818" y="2667299"/>
            <a:ext cx="2298101" cy="3060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CFE2F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A4C2F4"/>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pPr marL="0" indent="0" algn="r">
              <a:spcBef>
                <a:spcPts val="0"/>
              </a:spcBef>
              <a:buClr>
                <a:srgbClr val="000000"/>
              </a:buClr>
              <a:buSzPts val="1200"/>
              <a:buNone/>
            </a:pPr>
            <a:r>
              <a:rPr lang="fr-CH" sz="1050" b="1" dirty="0">
                <a:solidFill>
                  <a:schemeClr val="tx2">
                    <a:lumMod val="50000"/>
                  </a:schemeClr>
                </a:solidFill>
                <a:latin typeface="Montserrat" panose="00000500000000000000" pitchFamily="2" charset="0"/>
              </a:rPr>
              <a:t>and </a:t>
            </a:r>
            <a:r>
              <a:rPr lang="fr-CH" sz="1000" b="1" dirty="0" err="1">
                <a:solidFill>
                  <a:schemeClr val="tx2">
                    <a:lumMod val="50000"/>
                  </a:schemeClr>
                </a:solidFill>
                <a:latin typeface="Montserrat" panose="00000500000000000000" pitchFamily="2" charset="0"/>
              </a:rPr>
              <a:t>languages</a:t>
            </a:r>
            <a:endParaRPr lang="en-GB" sz="1050" b="1" dirty="0">
              <a:solidFill>
                <a:schemeClr val="tx2">
                  <a:lumMod val="50000"/>
                </a:schemeClr>
              </a:solidFill>
              <a:latin typeface="Montserrat" panose="00000500000000000000" pitchFamily="2" charset="0"/>
            </a:endParaRPr>
          </a:p>
        </p:txBody>
      </p:sp>
      <p:sp>
        <p:nvSpPr>
          <p:cNvPr id="3" name="Rectangle : coins arrondis 47">
            <a:extLst>
              <a:ext uri="{FF2B5EF4-FFF2-40B4-BE49-F238E27FC236}">
                <a16:creationId xmlns:a16="http://schemas.microsoft.com/office/drawing/2014/main" id="{36288FEE-E581-8EA1-A3C1-A20ED76AFA1C}"/>
              </a:ext>
            </a:extLst>
          </p:cNvPr>
          <p:cNvSpPr/>
          <p:nvPr/>
        </p:nvSpPr>
        <p:spPr>
          <a:xfrm>
            <a:off x="4633330" y="3319636"/>
            <a:ext cx="1282353" cy="1342157"/>
          </a:xfrm>
          <a:prstGeom prst="roundRect">
            <a:avLst/>
          </a:prstGeom>
          <a:solidFill>
            <a:schemeClr val="bg1">
              <a:lumMod val="95000"/>
            </a:schemeClr>
          </a:solidFill>
          <a:ln/>
        </p:spPr>
        <p:style>
          <a:lnRef idx="2">
            <a:schemeClr val="dk1"/>
          </a:lnRef>
          <a:fillRef idx="1">
            <a:schemeClr val="lt1"/>
          </a:fillRef>
          <a:effectRef idx="0">
            <a:schemeClr val="dk1"/>
          </a:effectRef>
          <a:fontRef idx="minor">
            <a:schemeClr val="dk1"/>
          </a:fontRef>
        </p:style>
        <p:txBody>
          <a:bodyPr rtlCol="0" anchor="t"/>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fr-CH" sz="1200" dirty="0">
              <a:solidFill>
                <a:schemeClr val="tx1"/>
              </a:solidFill>
              <a:latin typeface="Abadi Extra Light" panose="020B0204020104020204" pitchFamily="34" charset="0"/>
            </a:endParaRPr>
          </a:p>
          <a:p>
            <a:endParaRPr lang="en-GB" sz="1200" dirty="0">
              <a:solidFill>
                <a:schemeClr val="tx1"/>
              </a:solidFill>
              <a:latin typeface="Abadi Extra Light" panose="020B0204020104020204" pitchFamily="34" charset="0"/>
            </a:endParaRPr>
          </a:p>
        </p:txBody>
      </p:sp>
      <p:sp>
        <p:nvSpPr>
          <p:cNvPr id="4" name="Rectangle : coins arrondis 5">
            <a:extLst>
              <a:ext uri="{FF2B5EF4-FFF2-40B4-BE49-F238E27FC236}">
                <a16:creationId xmlns:a16="http://schemas.microsoft.com/office/drawing/2014/main" id="{56E8976D-7CF7-E8C0-261C-DC31599414E8}"/>
              </a:ext>
            </a:extLst>
          </p:cNvPr>
          <p:cNvSpPr/>
          <p:nvPr/>
        </p:nvSpPr>
        <p:spPr>
          <a:xfrm>
            <a:off x="1897028" y="3365876"/>
            <a:ext cx="1282353" cy="1316009"/>
          </a:xfrm>
          <a:prstGeom prst="roundRect">
            <a:avLst/>
          </a:prstGeom>
          <a:solidFill>
            <a:schemeClr val="bg1">
              <a:lumMod val="95000"/>
            </a:schemeClr>
          </a:solidFill>
          <a:ln/>
        </p:spPr>
        <p:style>
          <a:lnRef idx="2">
            <a:schemeClr val="dk1"/>
          </a:lnRef>
          <a:fillRef idx="1">
            <a:schemeClr val="lt1"/>
          </a:fillRef>
          <a:effectRef idx="0">
            <a:schemeClr val="dk1"/>
          </a:effectRef>
          <a:fontRef idx="minor">
            <a:schemeClr val="dk1"/>
          </a:fontRef>
        </p:style>
        <p:txBody>
          <a:bodyPr rtlCol="0" anchor="t"/>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fr-CH" sz="1200" dirty="0">
              <a:solidFill>
                <a:schemeClr val="tx1"/>
              </a:solidFill>
              <a:latin typeface="Abadi Extra Light" panose="020B0204020104020204" pitchFamily="34" charset="0"/>
            </a:endParaRPr>
          </a:p>
          <a:p>
            <a:endParaRPr lang="en-GB" sz="1200" dirty="0">
              <a:solidFill>
                <a:schemeClr val="tx1"/>
              </a:solidFill>
              <a:latin typeface="Abadi Extra Light" panose="020B0204020104020204" pitchFamily="34" charset="0"/>
            </a:endParaRPr>
          </a:p>
        </p:txBody>
      </p:sp>
      <p:sp>
        <p:nvSpPr>
          <p:cNvPr id="5" name="Rectangle : coins arrondis 36">
            <a:extLst>
              <a:ext uri="{FF2B5EF4-FFF2-40B4-BE49-F238E27FC236}">
                <a16:creationId xmlns:a16="http://schemas.microsoft.com/office/drawing/2014/main" id="{7BFCBD33-B8D0-1440-DB7E-509141F90843}"/>
              </a:ext>
            </a:extLst>
          </p:cNvPr>
          <p:cNvSpPr/>
          <p:nvPr/>
        </p:nvSpPr>
        <p:spPr>
          <a:xfrm>
            <a:off x="3243461" y="3414740"/>
            <a:ext cx="1282353" cy="1316009"/>
          </a:xfrm>
          <a:prstGeom prst="roundRect">
            <a:avLst/>
          </a:prstGeom>
          <a:solidFill>
            <a:schemeClr val="bg1">
              <a:lumMod val="95000"/>
            </a:schemeClr>
          </a:solidFill>
          <a:ln/>
        </p:spPr>
        <p:style>
          <a:lnRef idx="2">
            <a:schemeClr val="dk1"/>
          </a:lnRef>
          <a:fillRef idx="1">
            <a:schemeClr val="lt1"/>
          </a:fillRef>
          <a:effectRef idx="0">
            <a:schemeClr val="dk1"/>
          </a:effectRef>
          <a:fontRef idx="minor">
            <a:schemeClr val="dk1"/>
          </a:fontRef>
        </p:style>
        <p:txBody>
          <a:bodyPr rtlCol="0" anchor="t"/>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fr-CH" sz="1200" dirty="0">
              <a:solidFill>
                <a:schemeClr val="tx1"/>
              </a:solidFill>
              <a:latin typeface="Abadi Extra Light" panose="020B0204020104020204" pitchFamily="34" charset="0"/>
            </a:endParaRPr>
          </a:p>
          <a:p>
            <a:endParaRPr lang="en-GB" sz="1200" dirty="0">
              <a:solidFill>
                <a:schemeClr val="tx1"/>
              </a:solidFill>
              <a:latin typeface="Abadi Extra Light" panose="020B0204020104020204" pitchFamily="34" charset="0"/>
            </a:endParaRPr>
          </a:p>
        </p:txBody>
      </p:sp>
      <p:sp>
        <p:nvSpPr>
          <p:cNvPr id="9" name="Rectangle : coins arrondis 48">
            <a:extLst>
              <a:ext uri="{FF2B5EF4-FFF2-40B4-BE49-F238E27FC236}">
                <a16:creationId xmlns:a16="http://schemas.microsoft.com/office/drawing/2014/main" id="{F553DD95-2877-2EF6-620C-F318C7187488}"/>
              </a:ext>
            </a:extLst>
          </p:cNvPr>
          <p:cNvSpPr/>
          <p:nvPr/>
        </p:nvSpPr>
        <p:spPr>
          <a:xfrm rot="393830">
            <a:off x="4648709" y="3214718"/>
            <a:ext cx="1244705" cy="343346"/>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fr-CH" sz="1400" dirty="0">
                <a:solidFill>
                  <a:schemeClr val="tx1"/>
                </a:solidFill>
                <a:latin typeface="Bahnschrift Condensed" panose="020B0502040204020203" pitchFamily="34" charset="0"/>
              </a:rPr>
              <a:t>MIERCOLES</a:t>
            </a:r>
            <a:endParaRPr lang="en-GB" sz="1400" dirty="0">
              <a:solidFill>
                <a:schemeClr val="tx1"/>
              </a:solidFill>
              <a:latin typeface="Bahnschrift Condensed" panose="020B0502040204020203" pitchFamily="34" charset="0"/>
            </a:endParaRPr>
          </a:p>
        </p:txBody>
      </p:sp>
      <p:sp>
        <p:nvSpPr>
          <p:cNvPr id="10" name="Rectangle : coins arrondis 69">
            <a:extLst>
              <a:ext uri="{FF2B5EF4-FFF2-40B4-BE49-F238E27FC236}">
                <a16:creationId xmlns:a16="http://schemas.microsoft.com/office/drawing/2014/main" id="{CBC362AE-70CC-417C-C4C2-05EA485DE45F}"/>
              </a:ext>
            </a:extLst>
          </p:cNvPr>
          <p:cNvSpPr/>
          <p:nvPr/>
        </p:nvSpPr>
        <p:spPr>
          <a:xfrm>
            <a:off x="7413070" y="3378763"/>
            <a:ext cx="1282353" cy="1289205"/>
          </a:xfrm>
          <a:prstGeom prst="roundRect">
            <a:avLst/>
          </a:prstGeom>
          <a:solidFill>
            <a:schemeClr val="bg1">
              <a:lumMod val="95000"/>
            </a:schemeClr>
          </a:solidFill>
          <a:ln/>
        </p:spPr>
        <p:style>
          <a:lnRef idx="2">
            <a:schemeClr val="dk1"/>
          </a:lnRef>
          <a:fillRef idx="1">
            <a:schemeClr val="lt1"/>
          </a:fillRef>
          <a:effectRef idx="0">
            <a:schemeClr val="dk1"/>
          </a:effectRef>
          <a:fontRef idx="minor">
            <a:schemeClr val="dk1"/>
          </a:fontRef>
        </p:style>
        <p:txBody>
          <a:bodyPr rtlCol="0" anchor="t"/>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fr-CH" sz="1200" dirty="0">
              <a:solidFill>
                <a:schemeClr val="tx1"/>
              </a:solidFill>
              <a:latin typeface="Abadi Extra Light" panose="020B0204020104020204" pitchFamily="34" charset="0"/>
            </a:endParaRPr>
          </a:p>
          <a:p>
            <a:endParaRPr lang="en-GB" sz="1200" dirty="0">
              <a:solidFill>
                <a:schemeClr val="tx1"/>
              </a:solidFill>
              <a:latin typeface="Abadi Extra Light" panose="020B0204020104020204" pitchFamily="34" charset="0"/>
            </a:endParaRPr>
          </a:p>
        </p:txBody>
      </p:sp>
      <p:sp>
        <p:nvSpPr>
          <p:cNvPr id="11" name="Rectangle : coins arrondis 58">
            <a:extLst>
              <a:ext uri="{FF2B5EF4-FFF2-40B4-BE49-F238E27FC236}">
                <a16:creationId xmlns:a16="http://schemas.microsoft.com/office/drawing/2014/main" id="{A8559F53-E793-9BA7-F7AE-4899065DA4FC}"/>
              </a:ext>
            </a:extLst>
          </p:cNvPr>
          <p:cNvSpPr/>
          <p:nvPr/>
        </p:nvSpPr>
        <p:spPr>
          <a:xfrm>
            <a:off x="6029583" y="3378763"/>
            <a:ext cx="1282353" cy="1289205"/>
          </a:xfrm>
          <a:prstGeom prst="roundRect">
            <a:avLst/>
          </a:prstGeom>
          <a:solidFill>
            <a:schemeClr val="bg1">
              <a:lumMod val="95000"/>
            </a:schemeClr>
          </a:solidFill>
          <a:ln/>
        </p:spPr>
        <p:style>
          <a:lnRef idx="2">
            <a:schemeClr val="dk1"/>
          </a:lnRef>
          <a:fillRef idx="1">
            <a:schemeClr val="lt1"/>
          </a:fillRef>
          <a:effectRef idx="0">
            <a:schemeClr val="dk1"/>
          </a:effectRef>
          <a:fontRef idx="minor">
            <a:schemeClr val="dk1"/>
          </a:fontRef>
        </p:style>
        <p:txBody>
          <a:bodyPr rtlCol="0" anchor="t"/>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fr-CH" sz="1200" dirty="0">
              <a:solidFill>
                <a:schemeClr val="tx1"/>
              </a:solidFill>
              <a:latin typeface="Abadi Extra Light" panose="020B0204020104020204" pitchFamily="34" charset="0"/>
            </a:endParaRPr>
          </a:p>
          <a:p>
            <a:endParaRPr lang="en-GB" sz="1200" dirty="0">
              <a:solidFill>
                <a:schemeClr val="tx1"/>
              </a:solidFill>
              <a:latin typeface="Abadi Extra Light" panose="020B0204020104020204" pitchFamily="34" charset="0"/>
            </a:endParaRPr>
          </a:p>
        </p:txBody>
      </p:sp>
      <p:sp>
        <p:nvSpPr>
          <p:cNvPr id="12" name="Rectangle : coins arrondis 59">
            <a:extLst>
              <a:ext uri="{FF2B5EF4-FFF2-40B4-BE49-F238E27FC236}">
                <a16:creationId xmlns:a16="http://schemas.microsoft.com/office/drawing/2014/main" id="{C736474A-C7ED-990F-6D2B-B3B1BF2B46AF}"/>
              </a:ext>
            </a:extLst>
          </p:cNvPr>
          <p:cNvSpPr/>
          <p:nvPr/>
        </p:nvSpPr>
        <p:spPr>
          <a:xfrm rot="20700000">
            <a:off x="6048753" y="3215462"/>
            <a:ext cx="1244705" cy="343346"/>
          </a:xfrm>
          <a:prstGeom prst="roundRect">
            <a:avLst/>
          </a:prstGeom>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fr-CH" sz="1400" dirty="0">
                <a:solidFill>
                  <a:schemeClr val="bg1"/>
                </a:solidFill>
                <a:latin typeface="Bahnschrift Condensed" panose="020B0502040204020203" pitchFamily="34" charset="0"/>
              </a:rPr>
              <a:t>JUEVES</a:t>
            </a:r>
            <a:endParaRPr lang="en-GB" sz="1400" dirty="0">
              <a:solidFill>
                <a:schemeClr val="bg1"/>
              </a:solidFill>
              <a:latin typeface="Bahnschrift Condensed" panose="020B0502040204020203" pitchFamily="34" charset="0"/>
            </a:endParaRPr>
          </a:p>
        </p:txBody>
      </p:sp>
      <p:sp>
        <p:nvSpPr>
          <p:cNvPr id="13" name="Rectangle : coins arrondis 70">
            <a:extLst>
              <a:ext uri="{FF2B5EF4-FFF2-40B4-BE49-F238E27FC236}">
                <a16:creationId xmlns:a16="http://schemas.microsoft.com/office/drawing/2014/main" id="{EF97FF5B-7263-C624-1D8C-371A07ACF541}"/>
              </a:ext>
            </a:extLst>
          </p:cNvPr>
          <p:cNvSpPr/>
          <p:nvPr/>
        </p:nvSpPr>
        <p:spPr>
          <a:xfrm rot="388130">
            <a:off x="7448799" y="3226102"/>
            <a:ext cx="1244705" cy="343346"/>
          </a:xfrm>
          <a:prstGeom prst="roundRect">
            <a:avLst/>
          </a:prstGeom>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fr-CH" sz="1400" dirty="0">
                <a:solidFill>
                  <a:schemeClr val="bg1"/>
                </a:solidFill>
                <a:latin typeface="Bahnschrift Condensed" panose="020B0502040204020203" pitchFamily="34" charset="0"/>
              </a:rPr>
              <a:t>VIERNES </a:t>
            </a:r>
            <a:endParaRPr lang="en-GB" sz="1400" dirty="0">
              <a:solidFill>
                <a:schemeClr val="bg1"/>
              </a:solidFill>
              <a:latin typeface="Bahnschrift Condensed" panose="020B0502040204020203" pitchFamily="34" charset="0"/>
            </a:endParaRPr>
          </a:p>
        </p:txBody>
      </p:sp>
      <p:sp>
        <p:nvSpPr>
          <p:cNvPr id="20" name="Rectangle : coins arrondis 80">
            <a:extLst>
              <a:ext uri="{FF2B5EF4-FFF2-40B4-BE49-F238E27FC236}">
                <a16:creationId xmlns:a16="http://schemas.microsoft.com/office/drawing/2014/main" id="{D70A4C48-5976-5AAB-6EFC-C6BEA04C2AB6}"/>
              </a:ext>
            </a:extLst>
          </p:cNvPr>
          <p:cNvSpPr/>
          <p:nvPr/>
        </p:nvSpPr>
        <p:spPr>
          <a:xfrm>
            <a:off x="518082" y="3352926"/>
            <a:ext cx="1282353" cy="1315041"/>
          </a:xfrm>
          <a:prstGeom prst="roundRect">
            <a:avLst/>
          </a:prstGeom>
          <a:solidFill>
            <a:schemeClr val="bg1">
              <a:lumMod val="95000"/>
            </a:schemeClr>
          </a:solidFill>
          <a:ln/>
        </p:spPr>
        <p:style>
          <a:lnRef idx="2">
            <a:schemeClr val="dk1"/>
          </a:lnRef>
          <a:fillRef idx="1">
            <a:schemeClr val="lt1"/>
          </a:fillRef>
          <a:effectRef idx="0">
            <a:schemeClr val="dk1"/>
          </a:effectRef>
          <a:fontRef idx="minor">
            <a:schemeClr val="dk1"/>
          </a:fontRef>
        </p:style>
        <p:txBody>
          <a:bodyPr rtlCol="0" anchor="t"/>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fr-CH" sz="1200" dirty="0">
                <a:solidFill>
                  <a:schemeClr val="tx1"/>
                </a:solidFill>
                <a:latin typeface="Abadi Extra Light" panose="020B0204020104020204" pitchFamily="34" charset="0"/>
              </a:rPr>
              <a:t> </a:t>
            </a:r>
          </a:p>
          <a:p>
            <a:endParaRPr lang="en-GB" sz="1200" dirty="0">
              <a:solidFill>
                <a:schemeClr val="tx1"/>
              </a:solidFill>
              <a:latin typeface="Abadi Extra Light" panose="020B0204020104020204" pitchFamily="34" charset="0"/>
            </a:endParaRPr>
          </a:p>
          <a:p>
            <a:endParaRPr lang="en-GB" sz="1200" dirty="0">
              <a:solidFill>
                <a:schemeClr val="tx1"/>
              </a:solidFill>
              <a:latin typeface="Abadi Extra Light" panose="020B0204020104020204" pitchFamily="34" charset="0"/>
            </a:endParaRPr>
          </a:p>
          <a:p>
            <a:endParaRPr lang="en-GB" sz="1200" dirty="0">
              <a:solidFill>
                <a:schemeClr val="tx1"/>
              </a:solidFill>
              <a:latin typeface="Abadi Extra Light" panose="020B0204020104020204" pitchFamily="34" charset="0"/>
            </a:endParaRPr>
          </a:p>
          <a:p>
            <a:endParaRPr lang="en-GB" sz="1200" dirty="0">
              <a:solidFill>
                <a:schemeClr val="tx1"/>
              </a:solidFill>
              <a:latin typeface="Abadi Extra Light" panose="020B0204020104020204" pitchFamily="34" charset="0"/>
            </a:endParaRPr>
          </a:p>
          <a:p>
            <a:endParaRPr lang="en-GB" sz="1200" dirty="0">
              <a:solidFill>
                <a:schemeClr val="tx1"/>
              </a:solidFill>
              <a:latin typeface="Abadi Extra Light" panose="020B0204020104020204" pitchFamily="34" charset="0"/>
            </a:endParaRPr>
          </a:p>
          <a:p>
            <a:endParaRPr lang="en-GB" sz="1200" dirty="0">
              <a:solidFill>
                <a:schemeClr val="tx1"/>
              </a:solidFill>
              <a:latin typeface="Abadi Extra Light" panose="020B0204020104020204" pitchFamily="34" charset="0"/>
            </a:endParaRPr>
          </a:p>
          <a:p>
            <a:endParaRPr lang="en-GB" sz="1200" dirty="0">
              <a:solidFill>
                <a:schemeClr val="tx1"/>
              </a:solidFill>
              <a:latin typeface="Abadi Extra Light" panose="020B0204020104020204" pitchFamily="34" charset="0"/>
            </a:endParaRPr>
          </a:p>
          <a:p>
            <a:br>
              <a:rPr lang="en-GB" sz="1200" dirty="0">
                <a:solidFill>
                  <a:schemeClr val="tx1"/>
                </a:solidFill>
                <a:latin typeface="Abadi Extra Light" panose="020B0204020104020204" pitchFamily="34" charset="0"/>
              </a:rPr>
            </a:br>
            <a:r>
              <a:rPr lang="en-GB" sz="1200" dirty="0">
                <a:solidFill>
                  <a:schemeClr val="tx1"/>
                </a:solidFill>
                <a:latin typeface="Abadi Extra Light" panose="020B0204020104020204" pitchFamily="34" charset="0"/>
              </a:rPr>
              <a:t> </a:t>
            </a:r>
          </a:p>
          <a:p>
            <a:endParaRPr lang="en-GB" sz="1200" dirty="0">
              <a:solidFill>
                <a:schemeClr val="tx1"/>
              </a:solidFill>
              <a:latin typeface="Abadi Extra Light" panose="020B0204020104020204" pitchFamily="34" charset="0"/>
            </a:endParaRPr>
          </a:p>
          <a:p>
            <a:endParaRPr lang="en-GB" sz="1200" dirty="0">
              <a:solidFill>
                <a:schemeClr val="tx1"/>
              </a:solidFill>
              <a:latin typeface="Abadi Extra Light" panose="020B0204020104020204" pitchFamily="34" charset="0"/>
            </a:endParaRPr>
          </a:p>
          <a:p>
            <a:endParaRPr lang="en-GB" sz="1200" dirty="0">
              <a:solidFill>
                <a:schemeClr val="tx1"/>
              </a:solidFill>
              <a:latin typeface="Abadi Extra Light" panose="020B0204020104020204" pitchFamily="34" charset="0"/>
            </a:endParaRPr>
          </a:p>
          <a:p>
            <a:endParaRPr lang="en-GB" sz="1200" dirty="0">
              <a:solidFill>
                <a:schemeClr val="tx1"/>
              </a:solidFill>
              <a:latin typeface="Abadi Extra Light" panose="020B0204020104020204" pitchFamily="34" charset="0"/>
            </a:endParaRPr>
          </a:p>
          <a:p>
            <a:endParaRPr lang="en-GB" sz="1200" dirty="0">
              <a:solidFill>
                <a:schemeClr val="tx1"/>
              </a:solidFill>
              <a:latin typeface="Abadi Extra Light" panose="020B0204020104020204" pitchFamily="34" charset="0"/>
            </a:endParaRPr>
          </a:p>
          <a:p>
            <a:endParaRPr lang="en-GB" sz="1200" dirty="0">
              <a:solidFill>
                <a:schemeClr val="tx1"/>
              </a:solidFill>
              <a:latin typeface="Abadi Extra Light" panose="020B0204020104020204" pitchFamily="34" charset="0"/>
            </a:endParaRPr>
          </a:p>
        </p:txBody>
      </p:sp>
      <p:sp>
        <p:nvSpPr>
          <p:cNvPr id="21" name="Rectangle : coins arrondis 81">
            <a:extLst>
              <a:ext uri="{FF2B5EF4-FFF2-40B4-BE49-F238E27FC236}">
                <a16:creationId xmlns:a16="http://schemas.microsoft.com/office/drawing/2014/main" id="{078CD0FF-8724-598A-F316-E44A42418D2C}"/>
              </a:ext>
            </a:extLst>
          </p:cNvPr>
          <p:cNvSpPr/>
          <p:nvPr/>
        </p:nvSpPr>
        <p:spPr>
          <a:xfrm rot="538289">
            <a:off x="503282" y="3135238"/>
            <a:ext cx="1244705" cy="343346"/>
          </a:xfrm>
          <a:prstGeom prst="roundRect">
            <a:avLst/>
          </a:prstGeom>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fr-CH" sz="1400" dirty="0">
                <a:solidFill>
                  <a:schemeClr val="bg1"/>
                </a:solidFill>
                <a:latin typeface="Bahnschrift Condensed" panose="020B0502040204020203" pitchFamily="34" charset="0"/>
              </a:rPr>
              <a:t>DOMINGO </a:t>
            </a:r>
            <a:endParaRPr lang="en-GB" sz="1400" dirty="0">
              <a:solidFill>
                <a:schemeClr val="bg1"/>
              </a:solidFill>
              <a:latin typeface="Bahnschrift Condensed" panose="020B0502040204020203" pitchFamily="34" charset="0"/>
            </a:endParaRPr>
          </a:p>
        </p:txBody>
      </p:sp>
      <p:sp>
        <p:nvSpPr>
          <p:cNvPr id="22" name="TextBox 21">
            <a:extLst>
              <a:ext uri="{FF2B5EF4-FFF2-40B4-BE49-F238E27FC236}">
                <a16:creationId xmlns:a16="http://schemas.microsoft.com/office/drawing/2014/main" id="{082D04C2-DD3D-D016-28AA-9118167458C5}"/>
              </a:ext>
            </a:extLst>
          </p:cNvPr>
          <p:cNvSpPr txBox="1"/>
          <p:nvPr/>
        </p:nvSpPr>
        <p:spPr>
          <a:xfrm>
            <a:off x="395169" y="3543439"/>
            <a:ext cx="1528178" cy="276999"/>
          </a:xfrm>
          <a:prstGeom prst="rect">
            <a:avLst/>
          </a:prstGeom>
          <a:noFill/>
        </p:spPr>
        <p:txBody>
          <a:bodyPr wrap="square" lIns="0" rIns="0" rtlCol="0">
            <a:spAutoFit/>
          </a:bodyPr>
          <a:lstStyle/>
          <a:p>
            <a:pPr algn="ctr"/>
            <a:r>
              <a:rPr lang="en-US" sz="1200" dirty="0" err="1">
                <a:latin typeface="Abadi Extra Light" panose="020B0204020104020204" pitchFamily="34" charset="0"/>
              </a:rPr>
              <a:t>Idiomas</a:t>
            </a:r>
            <a:r>
              <a:rPr lang="fr-CH" sz="1200" dirty="0">
                <a:latin typeface="Abadi Extra Light" panose="020B0204020104020204" pitchFamily="34" charset="0"/>
              </a:rPr>
              <a:t> </a:t>
            </a:r>
            <a:endParaRPr lang="en-GB" sz="1200" dirty="0">
              <a:latin typeface="Abadi Extra Light" panose="020B0204020104020204" pitchFamily="34" charset="0"/>
            </a:endParaRPr>
          </a:p>
        </p:txBody>
      </p:sp>
      <p:sp>
        <p:nvSpPr>
          <p:cNvPr id="23" name="TextBox 22">
            <a:extLst>
              <a:ext uri="{FF2B5EF4-FFF2-40B4-BE49-F238E27FC236}">
                <a16:creationId xmlns:a16="http://schemas.microsoft.com/office/drawing/2014/main" id="{6F2E94D7-9114-F70E-08CE-FA8276135B1D}"/>
              </a:ext>
            </a:extLst>
          </p:cNvPr>
          <p:cNvSpPr txBox="1"/>
          <p:nvPr/>
        </p:nvSpPr>
        <p:spPr>
          <a:xfrm>
            <a:off x="395169" y="4329441"/>
            <a:ext cx="1528178" cy="276999"/>
          </a:xfrm>
          <a:prstGeom prst="rect">
            <a:avLst/>
          </a:prstGeom>
          <a:noFill/>
        </p:spPr>
        <p:txBody>
          <a:bodyPr wrap="square" lIns="0" rIns="0" rtlCol="0">
            <a:spAutoFit/>
          </a:bodyPr>
          <a:lstStyle/>
          <a:p>
            <a:pPr algn="ctr"/>
            <a:r>
              <a:rPr lang="fr-CH" sz="1200" dirty="0" err="1">
                <a:latin typeface="Abadi Extra Light" panose="020B0204020104020204" pitchFamily="34" charset="0"/>
              </a:rPr>
              <a:t>Juego</a:t>
            </a:r>
            <a:r>
              <a:rPr lang="fr-CH" sz="1200" dirty="0">
                <a:latin typeface="Abadi Extra Light" panose="020B0204020104020204" pitchFamily="34" charset="0"/>
              </a:rPr>
              <a:t> de </a:t>
            </a:r>
            <a:r>
              <a:rPr lang="fr-CH" sz="1200" dirty="0" err="1">
                <a:latin typeface="Abadi Extra Light" panose="020B0204020104020204" pitchFamily="34" charset="0"/>
              </a:rPr>
              <a:t>Musicaa</a:t>
            </a:r>
            <a:endParaRPr lang="en-GB" sz="1200" dirty="0">
              <a:latin typeface="Abadi Extra Light" panose="020B0204020104020204" pitchFamily="34" charset="0"/>
            </a:endParaRPr>
          </a:p>
        </p:txBody>
      </p:sp>
      <p:sp>
        <p:nvSpPr>
          <p:cNvPr id="24" name="Rectangle : coins arrondis 4">
            <a:extLst>
              <a:ext uri="{FF2B5EF4-FFF2-40B4-BE49-F238E27FC236}">
                <a16:creationId xmlns:a16="http://schemas.microsoft.com/office/drawing/2014/main" id="{5101DD85-181B-CCE4-F7EA-9F67ED0D30E4}"/>
              </a:ext>
            </a:extLst>
          </p:cNvPr>
          <p:cNvSpPr/>
          <p:nvPr/>
        </p:nvSpPr>
        <p:spPr>
          <a:xfrm rot="21165837">
            <a:off x="1848621" y="3149792"/>
            <a:ext cx="1244705" cy="343346"/>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fr-CH" sz="1400" dirty="0">
                <a:solidFill>
                  <a:schemeClr val="tx1"/>
                </a:solidFill>
                <a:latin typeface="Bahnschrift Condensed" panose="020B0502040204020203" pitchFamily="34" charset="0"/>
              </a:rPr>
              <a:t>LUNES</a:t>
            </a:r>
            <a:endParaRPr lang="en-GB" sz="1400" dirty="0">
              <a:solidFill>
                <a:schemeClr val="tx1"/>
              </a:solidFill>
              <a:latin typeface="Bahnschrift Condensed" panose="020B0502040204020203" pitchFamily="34" charset="0"/>
            </a:endParaRPr>
          </a:p>
        </p:txBody>
      </p:sp>
      <p:sp>
        <p:nvSpPr>
          <p:cNvPr id="25" name="Rectangle : coins arrondis 37">
            <a:extLst>
              <a:ext uri="{FF2B5EF4-FFF2-40B4-BE49-F238E27FC236}">
                <a16:creationId xmlns:a16="http://schemas.microsoft.com/office/drawing/2014/main" id="{ECF1D238-9B68-6D6B-15AB-6187645DAADC}"/>
              </a:ext>
            </a:extLst>
          </p:cNvPr>
          <p:cNvSpPr/>
          <p:nvPr/>
        </p:nvSpPr>
        <p:spPr>
          <a:xfrm rot="522757">
            <a:off x="3248665" y="3228581"/>
            <a:ext cx="1244705" cy="343344"/>
          </a:xfrm>
          <a:prstGeom prst="roundRect">
            <a:avLst/>
          </a:prstGeom>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fr-CH" sz="1400" dirty="0">
                <a:solidFill>
                  <a:schemeClr val="bg1"/>
                </a:solidFill>
                <a:latin typeface="Bahnschrift Condensed" panose="020B0502040204020203" pitchFamily="34" charset="0"/>
              </a:rPr>
              <a:t>MARTES</a:t>
            </a:r>
            <a:endParaRPr lang="en-GB" sz="1400" dirty="0">
              <a:solidFill>
                <a:schemeClr val="bg1"/>
              </a:solidFill>
              <a:latin typeface="Bahnschrift Condensed" panose="020B0502040204020203" pitchFamily="34" charset="0"/>
            </a:endParaRPr>
          </a:p>
        </p:txBody>
      </p:sp>
      <p:sp>
        <p:nvSpPr>
          <p:cNvPr id="34" name="TextBox 33">
            <a:extLst>
              <a:ext uri="{FF2B5EF4-FFF2-40B4-BE49-F238E27FC236}">
                <a16:creationId xmlns:a16="http://schemas.microsoft.com/office/drawing/2014/main" id="{DE6BC73F-AB49-94CC-80FC-590C68EDE42F}"/>
              </a:ext>
            </a:extLst>
          </p:cNvPr>
          <p:cNvSpPr txBox="1"/>
          <p:nvPr/>
        </p:nvSpPr>
        <p:spPr>
          <a:xfrm>
            <a:off x="853969" y="3739292"/>
            <a:ext cx="610579" cy="276999"/>
          </a:xfrm>
          <a:prstGeom prst="rect">
            <a:avLst/>
          </a:prstGeom>
          <a:noFill/>
        </p:spPr>
        <p:txBody>
          <a:bodyPr wrap="square" rtlCol="0">
            <a:spAutoFit/>
          </a:bodyPr>
          <a:lstStyle/>
          <a:p>
            <a:pPr algn="ctr"/>
            <a:r>
              <a:rPr lang="fr-CH" sz="1200" dirty="0">
                <a:latin typeface="Abadi Extra Light" panose="020B0204020104020204" pitchFamily="34" charset="0"/>
              </a:rPr>
              <a:t>***</a:t>
            </a:r>
            <a:endParaRPr lang="en-GB" sz="1200" dirty="0">
              <a:latin typeface="Abadi Extra Light" panose="020B0204020104020204" pitchFamily="34" charset="0"/>
            </a:endParaRPr>
          </a:p>
        </p:txBody>
      </p:sp>
      <p:sp>
        <p:nvSpPr>
          <p:cNvPr id="37" name="TextBox 36">
            <a:extLst>
              <a:ext uri="{FF2B5EF4-FFF2-40B4-BE49-F238E27FC236}">
                <a16:creationId xmlns:a16="http://schemas.microsoft.com/office/drawing/2014/main" id="{EB03CA2B-620C-0D4B-D0EA-D6862BF3304C}"/>
              </a:ext>
            </a:extLst>
          </p:cNvPr>
          <p:cNvSpPr txBox="1"/>
          <p:nvPr/>
        </p:nvSpPr>
        <p:spPr>
          <a:xfrm>
            <a:off x="853969" y="4204312"/>
            <a:ext cx="610579" cy="276999"/>
          </a:xfrm>
          <a:prstGeom prst="rect">
            <a:avLst/>
          </a:prstGeom>
          <a:noFill/>
        </p:spPr>
        <p:txBody>
          <a:bodyPr wrap="square" rtlCol="0">
            <a:spAutoFit/>
          </a:bodyPr>
          <a:lstStyle/>
          <a:p>
            <a:pPr algn="ctr"/>
            <a:r>
              <a:rPr lang="fr-CH" sz="1200" dirty="0">
                <a:latin typeface="Abadi Extra Light" panose="020B0204020104020204" pitchFamily="34" charset="0"/>
              </a:rPr>
              <a:t>***</a:t>
            </a:r>
            <a:endParaRPr lang="en-GB" sz="1200" dirty="0">
              <a:latin typeface="Abadi Extra Light" panose="020B0204020104020204" pitchFamily="34" charset="0"/>
            </a:endParaRPr>
          </a:p>
        </p:txBody>
      </p:sp>
      <p:sp>
        <p:nvSpPr>
          <p:cNvPr id="38" name="TextBox 37">
            <a:extLst>
              <a:ext uri="{FF2B5EF4-FFF2-40B4-BE49-F238E27FC236}">
                <a16:creationId xmlns:a16="http://schemas.microsoft.com/office/drawing/2014/main" id="{44650A6F-B928-AA98-7DB5-CA18A974D179}"/>
              </a:ext>
            </a:extLst>
          </p:cNvPr>
          <p:cNvSpPr txBox="1"/>
          <p:nvPr/>
        </p:nvSpPr>
        <p:spPr>
          <a:xfrm>
            <a:off x="395169" y="3921803"/>
            <a:ext cx="1528178" cy="276999"/>
          </a:xfrm>
          <a:prstGeom prst="rect">
            <a:avLst/>
          </a:prstGeom>
          <a:noFill/>
        </p:spPr>
        <p:txBody>
          <a:bodyPr wrap="square" lIns="0" rIns="0" rtlCol="0">
            <a:spAutoFit/>
          </a:bodyPr>
          <a:lstStyle/>
          <a:p>
            <a:pPr algn="ctr"/>
            <a:r>
              <a:rPr lang="fr-CH" sz="1200" dirty="0" err="1">
                <a:latin typeface="Abadi Extra Light" panose="020B0204020104020204" pitchFamily="34" charset="0"/>
              </a:rPr>
              <a:t>Balanceo</a:t>
            </a:r>
            <a:r>
              <a:rPr lang="fr-CH" sz="1200" dirty="0">
                <a:latin typeface="Abadi Extra Light" panose="020B0204020104020204" pitchFamily="34" charset="0"/>
              </a:rPr>
              <a:t> </a:t>
            </a:r>
            <a:r>
              <a:rPr lang="fr-CH" sz="1200" dirty="0" err="1">
                <a:latin typeface="Abadi Extra Light" panose="020B0204020104020204" pitchFamily="34" charset="0"/>
              </a:rPr>
              <a:t>del</a:t>
            </a:r>
            <a:r>
              <a:rPr lang="fr-CH" sz="1200" dirty="0">
                <a:latin typeface="Abadi Extra Light" panose="020B0204020104020204" pitchFamily="34" charset="0"/>
              </a:rPr>
              <a:t> </a:t>
            </a:r>
            <a:r>
              <a:rPr lang="fr-CH" sz="1200" dirty="0" err="1">
                <a:latin typeface="Abadi Extra Light" panose="020B0204020104020204" pitchFamily="34" charset="0"/>
              </a:rPr>
              <a:t>puente</a:t>
            </a:r>
            <a:endParaRPr lang="en-GB" sz="1200" dirty="0">
              <a:latin typeface="Abadi Extra Light" panose="020B0204020104020204" pitchFamily="34" charset="0"/>
            </a:endParaRPr>
          </a:p>
        </p:txBody>
      </p:sp>
      <p:sp>
        <p:nvSpPr>
          <p:cNvPr id="44" name="TextBox 43">
            <a:extLst>
              <a:ext uri="{FF2B5EF4-FFF2-40B4-BE49-F238E27FC236}">
                <a16:creationId xmlns:a16="http://schemas.microsoft.com/office/drawing/2014/main" id="{DFDE7C9A-8A5C-6FFB-A0A5-2D9046199709}"/>
              </a:ext>
            </a:extLst>
          </p:cNvPr>
          <p:cNvSpPr txBox="1"/>
          <p:nvPr/>
        </p:nvSpPr>
        <p:spPr>
          <a:xfrm>
            <a:off x="1859516" y="3543439"/>
            <a:ext cx="1528178" cy="276999"/>
          </a:xfrm>
          <a:prstGeom prst="rect">
            <a:avLst/>
          </a:prstGeom>
          <a:noFill/>
        </p:spPr>
        <p:txBody>
          <a:bodyPr wrap="square" lIns="0" rIns="0" rtlCol="0">
            <a:spAutoFit/>
          </a:bodyPr>
          <a:lstStyle/>
          <a:p>
            <a:pPr algn="ctr"/>
            <a:r>
              <a:rPr lang="fr-CH" sz="1200" dirty="0" err="1">
                <a:latin typeface="Abadi Extra Light" panose="020B0204020104020204" pitchFamily="34" charset="0"/>
              </a:rPr>
              <a:t>Idiomas</a:t>
            </a:r>
            <a:endParaRPr lang="en-GB" sz="1200" dirty="0">
              <a:latin typeface="Abadi Extra Light" panose="020B0204020104020204" pitchFamily="34" charset="0"/>
            </a:endParaRPr>
          </a:p>
        </p:txBody>
      </p:sp>
      <p:sp>
        <p:nvSpPr>
          <p:cNvPr id="45" name="TextBox 44">
            <a:extLst>
              <a:ext uri="{FF2B5EF4-FFF2-40B4-BE49-F238E27FC236}">
                <a16:creationId xmlns:a16="http://schemas.microsoft.com/office/drawing/2014/main" id="{D8EC4A4A-2BB9-7BE6-5F6D-286520CA4E5A}"/>
              </a:ext>
            </a:extLst>
          </p:cNvPr>
          <p:cNvSpPr txBox="1"/>
          <p:nvPr/>
        </p:nvSpPr>
        <p:spPr>
          <a:xfrm>
            <a:off x="2286026" y="3739292"/>
            <a:ext cx="610579" cy="276999"/>
          </a:xfrm>
          <a:prstGeom prst="rect">
            <a:avLst/>
          </a:prstGeom>
          <a:noFill/>
        </p:spPr>
        <p:txBody>
          <a:bodyPr wrap="square" rtlCol="0">
            <a:spAutoFit/>
          </a:bodyPr>
          <a:lstStyle/>
          <a:p>
            <a:pPr algn="ctr"/>
            <a:r>
              <a:rPr lang="fr-CH" sz="1200" dirty="0">
                <a:latin typeface="Abadi Extra Light" panose="020B0204020104020204" pitchFamily="34" charset="0"/>
              </a:rPr>
              <a:t>***</a:t>
            </a:r>
            <a:endParaRPr lang="en-GB" sz="1200" dirty="0">
              <a:latin typeface="Abadi Extra Light" panose="020B0204020104020204" pitchFamily="34" charset="0"/>
            </a:endParaRPr>
          </a:p>
        </p:txBody>
      </p:sp>
      <p:sp>
        <p:nvSpPr>
          <p:cNvPr id="48" name="TextBox 47">
            <a:extLst>
              <a:ext uri="{FF2B5EF4-FFF2-40B4-BE49-F238E27FC236}">
                <a16:creationId xmlns:a16="http://schemas.microsoft.com/office/drawing/2014/main" id="{C66B5B09-85A3-62F6-B13A-B7B8733139F6}"/>
              </a:ext>
            </a:extLst>
          </p:cNvPr>
          <p:cNvSpPr txBox="1"/>
          <p:nvPr/>
        </p:nvSpPr>
        <p:spPr>
          <a:xfrm>
            <a:off x="1859516" y="3921803"/>
            <a:ext cx="1528178" cy="276999"/>
          </a:xfrm>
          <a:prstGeom prst="rect">
            <a:avLst/>
          </a:prstGeom>
          <a:noFill/>
        </p:spPr>
        <p:txBody>
          <a:bodyPr wrap="square" lIns="0" rIns="0" rtlCol="0">
            <a:spAutoFit/>
          </a:bodyPr>
          <a:lstStyle/>
          <a:p>
            <a:pPr algn="ctr"/>
            <a:r>
              <a:rPr lang="fr-CH" sz="1200" dirty="0">
                <a:latin typeface="Abadi Extra Light" panose="020B0204020104020204" pitchFamily="34" charset="0"/>
              </a:rPr>
              <a:t>Real Fly</a:t>
            </a:r>
            <a:endParaRPr lang="en-GB" sz="1200" dirty="0">
              <a:latin typeface="Abadi Extra Light" panose="020B0204020104020204" pitchFamily="34" charset="0"/>
            </a:endParaRPr>
          </a:p>
        </p:txBody>
      </p:sp>
      <p:sp>
        <p:nvSpPr>
          <p:cNvPr id="50" name="TextBox 49">
            <a:extLst>
              <a:ext uri="{FF2B5EF4-FFF2-40B4-BE49-F238E27FC236}">
                <a16:creationId xmlns:a16="http://schemas.microsoft.com/office/drawing/2014/main" id="{C692132F-75BE-5EDB-A1A8-124169F65C91}"/>
              </a:ext>
            </a:extLst>
          </p:cNvPr>
          <p:cNvSpPr txBox="1"/>
          <p:nvPr/>
        </p:nvSpPr>
        <p:spPr>
          <a:xfrm>
            <a:off x="1792872" y="4329441"/>
            <a:ext cx="1528178" cy="276999"/>
          </a:xfrm>
          <a:prstGeom prst="rect">
            <a:avLst/>
          </a:prstGeom>
          <a:noFill/>
        </p:spPr>
        <p:txBody>
          <a:bodyPr wrap="square" lIns="0" rIns="0" rtlCol="0">
            <a:spAutoFit/>
          </a:bodyPr>
          <a:lstStyle/>
          <a:p>
            <a:pPr algn="ctr"/>
            <a:r>
              <a:rPr lang="fr-CH" sz="1200" dirty="0">
                <a:latin typeface="Abadi Extra Light" panose="020B0204020104020204" pitchFamily="34" charset="0"/>
              </a:rPr>
              <a:t>Quizz Night</a:t>
            </a:r>
            <a:endParaRPr lang="en-GB" sz="1200" dirty="0">
              <a:latin typeface="Abadi Extra Light" panose="020B0204020104020204" pitchFamily="34" charset="0"/>
            </a:endParaRPr>
          </a:p>
        </p:txBody>
      </p:sp>
      <p:sp>
        <p:nvSpPr>
          <p:cNvPr id="51" name="TextBox 50">
            <a:extLst>
              <a:ext uri="{FF2B5EF4-FFF2-40B4-BE49-F238E27FC236}">
                <a16:creationId xmlns:a16="http://schemas.microsoft.com/office/drawing/2014/main" id="{143F2F7F-F930-19F9-376C-5DF23E097AC6}"/>
              </a:ext>
            </a:extLst>
          </p:cNvPr>
          <p:cNvSpPr txBox="1"/>
          <p:nvPr/>
        </p:nvSpPr>
        <p:spPr>
          <a:xfrm>
            <a:off x="2286026" y="4204312"/>
            <a:ext cx="610579" cy="276999"/>
          </a:xfrm>
          <a:prstGeom prst="rect">
            <a:avLst/>
          </a:prstGeom>
          <a:noFill/>
        </p:spPr>
        <p:txBody>
          <a:bodyPr wrap="square" rtlCol="0">
            <a:spAutoFit/>
          </a:bodyPr>
          <a:lstStyle/>
          <a:p>
            <a:pPr algn="ctr"/>
            <a:r>
              <a:rPr lang="fr-CH" sz="1200" dirty="0">
                <a:latin typeface="Abadi Extra Light" panose="020B0204020104020204" pitchFamily="34" charset="0"/>
              </a:rPr>
              <a:t>***</a:t>
            </a:r>
            <a:endParaRPr lang="en-GB" sz="1200" dirty="0">
              <a:latin typeface="Abadi Extra Light" panose="020B0204020104020204" pitchFamily="34" charset="0"/>
            </a:endParaRPr>
          </a:p>
        </p:txBody>
      </p:sp>
      <p:sp>
        <p:nvSpPr>
          <p:cNvPr id="56" name="TextBox 55">
            <a:extLst>
              <a:ext uri="{FF2B5EF4-FFF2-40B4-BE49-F238E27FC236}">
                <a16:creationId xmlns:a16="http://schemas.microsoft.com/office/drawing/2014/main" id="{E0ED4555-5629-2610-93D9-B65C469FB508}"/>
              </a:ext>
            </a:extLst>
          </p:cNvPr>
          <p:cNvSpPr txBox="1"/>
          <p:nvPr/>
        </p:nvSpPr>
        <p:spPr>
          <a:xfrm>
            <a:off x="4531957" y="3543439"/>
            <a:ext cx="1528178" cy="276999"/>
          </a:xfrm>
          <a:prstGeom prst="rect">
            <a:avLst/>
          </a:prstGeom>
          <a:noFill/>
        </p:spPr>
        <p:txBody>
          <a:bodyPr wrap="square" lIns="0" rIns="0" rtlCol="0">
            <a:spAutoFit/>
          </a:bodyPr>
          <a:lstStyle/>
          <a:p>
            <a:pPr algn="ctr"/>
            <a:r>
              <a:rPr lang="fr-CH" sz="1200" dirty="0" err="1">
                <a:latin typeface="Abadi Extra Light" panose="020B0204020104020204" pitchFamily="34" charset="0"/>
              </a:rPr>
              <a:t>Idiomas</a:t>
            </a:r>
            <a:endParaRPr lang="en-GB" sz="1200" dirty="0">
              <a:latin typeface="Abadi Extra Light" panose="020B0204020104020204" pitchFamily="34" charset="0"/>
            </a:endParaRPr>
          </a:p>
        </p:txBody>
      </p:sp>
      <p:sp>
        <p:nvSpPr>
          <p:cNvPr id="57" name="TextBox 56">
            <a:extLst>
              <a:ext uri="{FF2B5EF4-FFF2-40B4-BE49-F238E27FC236}">
                <a16:creationId xmlns:a16="http://schemas.microsoft.com/office/drawing/2014/main" id="{05723E4B-2432-0EF4-52DB-4191B79A1CA8}"/>
              </a:ext>
            </a:extLst>
          </p:cNvPr>
          <p:cNvSpPr txBox="1"/>
          <p:nvPr/>
        </p:nvSpPr>
        <p:spPr>
          <a:xfrm>
            <a:off x="4951846" y="3739292"/>
            <a:ext cx="610579" cy="276999"/>
          </a:xfrm>
          <a:prstGeom prst="rect">
            <a:avLst/>
          </a:prstGeom>
          <a:noFill/>
        </p:spPr>
        <p:txBody>
          <a:bodyPr wrap="square" rtlCol="0">
            <a:spAutoFit/>
          </a:bodyPr>
          <a:lstStyle/>
          <a:p>
            <a:pPr algn="ctr"/>
            <a:r>
              <a:rPr lang="fr-CH" sz="1200" dirty="0">
                <a:latin typeface="Abadi Extra Light" panose="020B0204020104020204" pitchFamily="34" charset="0"/>
              </a:rPr>
              <a:t>***</a:t>
            </a:r>
            <a:endParaRPr lang="en-GB" sz="1200" dirty="0">
              <a:latin typeface="Abadi Extra Light" panose="020B0204020104020204" pitchFamily="34" charset="0"/>
            </a:endParaRPr>
          </a:p>
        </p:txBody>
      </p:sp>
      <p:sp>
        <p:nvSpPr>
          <p:cNvPr id="60" name="TextBox 59">
            <a:extLst>
              <a:ext uri="{FF2B5EF4-FFF2-40B4-BE49-F238E27FC236}">
                <a16:creationId xmlns:a16="http://schemas.microsoft.com/office/drawing/2014/main" id="{4F9524AE-1B16-4B38-2622-1568C4CAE223}"/>
              </a:ext>
            </a:extLst>
          </p:cNvPr>
          <p:cNvSpPr txBox="1"/>
          <p:nvPr/>
        </p:nvSpPr>
        <p:spPr>
          <a:xfrm>
            <a:off x="4524807" y="3829470"/>
            <a:ext cx="1528178" cy="461665"/>
          </a:xfrm>
          <a:prstGeom prst="rect">
            <a:avLst/>
          </a:prstGeom>
          <a:noFill/>
        </p:spPr>
        <p:txBody>
          <a:bodyPr wrap="square" lIns="0" rIns="0" rtlCol="0">
            <a:spAutoFit/>
          </a:bodyPr>
          <a:lstStyle/>
          <a:p>
            <a:pPr algn="ctr"/>
            <a:r>
              <a:rPr lang="fr-CH" sz="1200" dirty="0" err="1">
                <a:latin typeface="Abadi Extra Light" panose="020B0204020104020204" pitchFamily="34" charset="0"/>
              </a:rPr>
              <a:t>Noche</a:t>
            </a:r>
            <a:r>
              <a:rPr lang="fr-CH" sz="1200" dirty="0">
                <a:latin typeface="Abadi Extra Light" panose="020B0204020104020204" pitchFamily="34" charset="0"/>
              </a:rPr>
              <a:t> en </a:t>
            </a:r>
            <a:r>
              <a:rPr lang="fr-CH" sz="1200" dirty="0" err="1">
                <a:latin typeface="Abadi Extra Light" panose="020B0204020104020204" pitchFamily="34" charset="0"/>
              </a:rPr>
              <a:t>refugio</a:t>
            </a:r>
            <a:r>
              <a:rPr lang="fr-CH" sz="1200" dirty="0">
                <a:latin typeface="Abadi Extra Light" panose="020B0204020104020204" pitchFamily="34" charset="0"/>
              </a:rPr>
              <a:t> de montana </a:t>
            </a:r>
            <a:endParaRPr lang="en-GB" sz="1200" dirty="0">
              <a:latin typeface="Abadi Extra Light" panose="020B0204020104020204" pitchFamily="34" charset="0"/>
            </a:endParaRPr>
          </a:p>
        </p:txBody>
      </p:sp>
      <p:sp>
        <p:nvSpPr>
          <p:cNvPr id="896" name="TextBox 895">
            <a:extLst>
              <a:ext uri="{FF2B5EF4-FFF2-40B4-BE49-F238E27FC236}">
                <a16:creationId xmlns:a16="http://schemas.microsoft.com/office/drawing/2014/main" id="{DABAD95F-99FD-92A8-358A-D51BA32BCCEC}"/>
              </a:ext>
            </a:extLst>
          </p:cNvPr>
          <p:cNvSpPr txBox="1"/>
          <p:nvPr/>
        </p:nvSpPr>
        <p:spPr>
          <a:xfrm>
            <a:off x="4499783" y="4329441"/>
            <a:ext cx="1528178" cy="276999"/>
          </a:xfrm>
          <a:prstGeom prst="rect">
            <a:avLst/>
          </a:prstGeom>
          <a:noFill/>
        </p:spPr>
        <p:txBody>
          <a:bodyPr wrap="square" lIns="0" rIns="0" rtlCol="0">
            <a:spAutoFit/>
          </a:bodyPr>
          <a:lstStyle/>
          <a:p>
            <a:pPr algn="ctr"/>
            <a:r>
              <a:rPr lang="fr-CH" sz="1200" dirty="0" err="1">
                <a:latin typeface="Abadi Extra Light" panose="020B0204020104020204" pitchFamily="34" charset="0"/>
              </a:rPr>
              <a:t>Fogata</a:t>
            </a:r>
            <a:r>
              <a:rPr lang="fr-CH" sz="1200" dirty="0">
                <a:latin typeface="Abadi Extra Light" panose="020B0204020104020204" pitchFamily="34" charset="0"/>
              </a:rPr>
              <a:t> </a:t>
            </a:r>
            <a:endParaRPr lang="en-GB" sz="1200" dirty="0">
              <a:latin typeface="Abadi Extra Light" panose="020B0204020104020204" pitchFamily="34" charset="0"/>
            </a:endParaRPr>
          </a:p>
        </p:txBody>
      </p:sp>
      <p:sp>
        <p:nvSpPr>
          <p:cNvPr id="897" name="TextBox 896">
            <a:extLst>
              <a:ext uri="{FF2B5EF4-FFF2-40B4-BE49-F238E27FC236}">
                <a16:creationId xmlns:a16="http://schemas.microsoft.com/office/drawing/2014/main" id="{2C337B09-E829-7808-B583-F4A2D06877BE}"/>
              </a:ext>
            </a:extLst>
          </p:cNvPr>
          <p:cNvSpPr txBox="1"/>
          <p:nvPr/>
        </p:nvSpPr>
        <p:spPr>
          <a:xfrm>
            <a:off x="4951846" y="4204312"/>
            <a:ext cx="610579" cy="276999"/>
          </a:xfrm>
          <a:prstGeom prst="rect">
            <a:avLst/>
          </a:prstGeom>
          <a:noFill/>
        </p:spPr>
        <p:txBody>
          <a:bodyPr wrap="square" rtlCol="0">
            <a:spAutoFit/>
          </a:bodyPr>
          <a:lstStyle/>
          <a:p>
            <a:pPr algn="ctr"/>
            <a:r>
              <a:rPr lang="fr-CH" sz="1200" dirty="0">
                <a:latin typeface="Abadi Extra Light" panose="020B0204020104020204" pitchFamily="34" charset="0"/>
              </a:rPr>
              <a:t>***</a:t>
            </a:r>
            <a:endParaRPr lang="en-GB" sz="1200" dirty="0">
              <a:latin typeface="Abadi Extra Light" panose="020B0204020104020204" pitchFamily="34" charset="0"/>
            </a:endParaRPr>
          </a:p>
        </p:txBody>
      </p:sp>
      <p:sp>
        <p:nvSpPr>
          <p:cNvPr id="913" name="TextBox 912">
            <a:extLst>
              <a:ext uri="{FF2B5EF4-FFF2-40B4-BE49-F238E27FC236}">
                <a16:creationId xmlns:a16="http://schemas.microsoft.com/office/drawing/2014/main" id="{EB722C42-9AB0-8ABB-8B02-6B8F1C1F7D97}"/>
              </a:ext>
            </a:extLst>
          </p:cNvPr>
          <p:cNvSpPr txBox="1"/>
          <p:nvPr/>
        </p:nvSpPr>
        <p:spPr>
          <a:xfrm>
            <a:off x="5906670" y="4310244"/>
            <a:ext cx="1528178" cy="276999"/>
          </a:xfrm>
          <a:prstGeom prst="rect">
            <a:avLst/>
          </a:prstGeom>
          <a:noFill/>
        </p:spPr>
        <p:txBody>
          <a:bodyPr wrap="square" lIns="0" rIns="0" rtlCol="0">
            <a:spAutoFit/>
          </a:bodyPr>
          <a:lstStyle/>
          <a:p>
            <a:pPr algn="ctr"/>
            <a:r>
              <a:rPr lang="fr-CH" sz="1200" dirty="0">
                <a:latin typeface="Abadi Extra Light" panose="020B0204020104020204" pitchFamily="34" charset="0"/>
              </a:rPr>
              <a:t>Disco Night</a:t>
            </a:r>
            <a:endParaRPr lang="en-GB" sz="1200" dirty="0">
              <a:latin typeface="Abadi Extra Light" panose="020B0204020104020204" pitchFamily="34" charset="0"/>
            </a:endParaRPr>
          </a:p>
        </p:txBody>
      </p:sp>
      <p:sp>
        <p:nvSpPr>
          <p:cNvPr id="914" name="TextBox 913">
            <a:extLst>
              <a:ext uri="{FF2B5EF4-FFF2-40B4-BE49-F238E27FC236}">
                <a16:creationId xmlns:a16="http://schemas.microsoft.com/office/drawing/2014/main" id="{94792ABF-51A4-5A22-BB27-E51C708D994E}"/>
              </a:ext>
            </a:extLst>
          </p:cNvPr>
          <p:cNvSpPr txBox="1"/>
          <p:nvPr/>
        </p:nvSpPr>
        <p:spPr>
          <a:xfrm>
            <a:off x="7312771" y="4310244"/>
            <a:ext cx="1528178" cy="276999"/>
          </a:xfrm>
          <a:prstGeom prst="rect">
            <a:avLst/>
          </a:prstGeom>
          <a:noFill/>
        </p:spPr>
        <p:txBody>
          <a:bodyPr wrap="square" lIns="0" rIns="0" rtlCol="0">
            <a:spAutoFit/>
          </a:bodyPr>
          <a:lstStyle/>
          <a:p>
            <a:pPr algn="ctr"/>
            <a:r>
              <a:rPr lang="fr-CH" sz="1200" dirty="0" err="1">
                <a:latin typeface="Abadi Extra Light" panose="020B0204020104020204" pitchFamily="34" charset="0"/>
              </a:rPr>
              <a:t>Prize</a:t>
            </a:r>
            <a:r>
              <a:rPr lang="fr-CH" sz="1200" dirty="0">
                <a:latin typeface="Abadi Extra Light" panose="020B0204020104020204" pitchFamily="34" charset="0"/>
              </a:rPr>
              <a:t> </a:t>
            </a:r>
            <a:r>
              <a:rPr lang="fr-CH" sz="1200" dirty="0" err="1">
                <a:latin typeface="Abadi Extra Light" panose="020B0204020104020204" pitchFamily="34" charset="0"/>
              </a:rPr>
              <a:t>giving</a:t>
            </a:r>
            <a:endParaRPr lang="en-GB" sz="1200" dirty="0">
              <a:latin typeface="Abadi Extra Light" panose="020B0204020104020204" pitchFamily="34" charset="0"/>
            </a:endParaRPr>
          </a:p>
        </p:txBody>
      </p:sp>
      <p:sp>
        <p:nvSpPr>
          <p:cNvPr id="916" name="TextBox 915">
            <a:extLst>
              <a:ext uri="{FF2B5EF4-FFF2-40B4-BE49-F238E27FC236}">
                <a16:creationId xmlns:a16="http://schemas.microsoft.com/office/drawing/2014/main" id="{BEABB85E-C1C6-03EE-73A8-26953343659F}"/>
              </a:ext>
            </a:extLst>
          </p:cNvPr>
          <p:cNvSpPr txBox="1"/>
          <p:nvPr/>
        </p:nvSpPr>
        <p:spPr>
          <a:xfrm>
            <a:off x="6365470" y="4146434"/>
            <a:ext cx="610579" cy="276999"/>
          </a:xfrm>
          <a:prstGeom prst="rect">
            <a:avLst/>
          </a:prstGeom>
          <a:noFill/>
        </p:spPr>
        <p:txBody>
          <a:bodyPr wrap="square" rtlCol="0">
            <a:spAutoFit/>
          </a:bodyPr>
          <a:lstStyle/>
          <a:p>
            <a:pPr algn="ctr"/>
            <a:r>
              <a:rPr lang="fr-CH" sz="1200" dirty="0">
                <a:latin typeface="Abadi Extra Light" panose="020B0204020104020204" pitchFamily="34" charset="0"/>
              </a:rPr>
              <a:t>***</a:t>
            </a:r>
            <a:endParaRPr lang="en-GB" sz="1200" dirty="0">
              <a:latin typeface="Abadi Extra Light" panose="020B0204020104020204" pitchFamily="34" charset="0"/>
            </a:endParaRPr>
          </a:p>
        </p:txBody>
      </p:sp>
      <p:sp>
        <p:nvSpPr>
          <p:cNvPr id="918" name="TextBox 917">
            <a:extLst>
              <a:ext uri="{FF2B5EF4-FFF2-40B4-BE49-F238E27FC236}">
                <a16:creationId xmlns:a16="http://schemas.microsoft.com/office/drawing/2014/main" id="{5ADE35D6-243D-F389-BBB1-0EFCD320BF8A}"/>
              </a:ext>
            </a:extLst>
          </p:cNvPr>
          <p:cNvSpPr txBox="1"/>
          <p:nvPr/>
        </p:nvSpPr>
        <p:spPr>
          <a:xfrm>
            <a:off x="7748957" y="4146434"/>
            <a:ext cx="610579" cy="276999"/>
          </a:xfrm>
          <a:prstGeom prst="rect">
            <a:avLst/>
          </a:prstGeom>
          <a:noFill/>
        </p:spPr>
        <p:txBody>
          <a:bodyPr wrap="square" rtlCol="0">
            <a:spAutoFit/>
          </a:bodyPr>
          <a:lstStyle/>
          <a:p>
            <a:pPr algn="ctr"/>
            <a:r>
              <a:rPr lang="fr-CH" sz="1200" dirty="0">
                <a:latin typeface="Abadi Extra Light" panose="020B0204020104020204" pitchFamily="34" charset="0"/>
              </a:rPr>
              <a:t>***</a:t>
            </a:r>
            <a:endParaRPr lang="en-GB" sz="1200" dirty="0">
              <a:latin typeface="Abadi Extra Light" panose="020B0204020104020204" pitchFamily="34" charset="0"/>
            </a:endParaRPr>
          </a:p>
        </p:txBody>
      </p:sp>
      <p:sp>
        <p:nvSpPr>
          <p:cNvPr id="920" name="TextBox 919">
            <a:extLst>
              <a:ext uri="{FF2B5EF4-FFF2-40B4-BE49-F238E27FC236}">
                <a16:creationId xmlns:a16="http://schemas.microsoft.com/office/drawing/2014/main" id="{AB09AC16-A1FE-B505-A3ED-C68B77FC4A23}"/>
              </a:ext>
            </a:extLst>
          </p:cNvPr>
          <p:cNvSpPr txBox="1"/>
          <p:nvPr/>
        </p:nvSpPr>
        <p:spPr>
          <a:xfrm>
            <a:off x="7438021" y="3567697"/>
            <a:ext cx="1264132" cy="461665"/>
          </a:xfrm>
          <a:prstGeom prst="rect">
            <a:avLst/>
          </a:prstGeom>
          <a:noFill/>
        </p:spPr>
        <p:txBody>
          <a:bodyPr wrap="square" lIns="0" rIns="0" rtlCol="0">
            <a:spAutoFit/>
          </a:bodyPr>
          <a:lstStyle/>
          <a:p>
            <a:pPr algn="ctr"/>
            <a:r>
              <a:rPr lang="fr-CH" sz="1200" dirty="0" err="1">
                <a:latin typeface="Abadi Extra Light" panose="020B0204020104020204" pitchFamily="34" charset="0"/>
              </a:rPr>
              <a:t>Excurcion</a:t>
            </a:r>
            <a:endParaRPr lang="fr-CH" sz="1200" dirty="0">
              <a:latin typeface="Abadi Extra Light" panose="020B0204020104020204" pitchFamily="34" charset="0"/>
            </a:endParaRPr>
          </a:p>
          <a:p>
            <a:pPr algn="ctr"/>
            <a:r>
              <a:rPr lang="fr-CH" sz="1200" dirty="0">
                <a:latin typeface="Abadi Extra Light" panose="020B0204020104020204" pitchFamily="34" charset="0"/>
              </a:rPr>
              <a:t>3 </a:t>
            </a:r>
            <a:r>
              <a:rPr lang="fr-CH" sz="1200" dirty="0" err="1">
                <a:latin typeface="Abadi Extra Light" panose="020B0204020104020204" pitchFamily="34" charset="0"/>
              </a:rPr>
              <a:t>destinos</a:t>
            </a:r>
            <a:r>
              <a:rPr lang="fr-CH" sz="1200" dirty="0">
                <a:latin typeface="Abadi Extra Light" panose="020B0204020104020204" pitchFamily="34" charset="0"/>
              </a:rPr>
              <a:t> a </a:t>
            </a:r>
            <a:r>
              <a:rPr lang="fr-CH" sz="1200" dirty="0" err="1">
                <a:latin typeface="Abadi Extra Light" panose="020B0204020104020204" pitchFamily="34" charset="0"/>
              </a:rPr>
              <a:t>elegir</a:t>
            </a:r>
            <a:r>
              <a:rPr lang="fr-CH" sz="1200" dirty="0">
                <a:latin typeface="Abadi Extra Light" panose="020B0204020104020204" pitchFamily="34" charset="0"/>
              </a:rPr>
              <a:t> </a:t>
            </a:r>
          </a:p>
        </p:txBody>
      </p:sp>
      <p:sp>
        <p:nvSpPr>
          <p:cNvPr id="931" name="TextBox 930">
            <a:extLst>
              <a:ext uri="{FF2B5EF4-FFF2-40B4-BE49-F238E27FC236}">
                <a16:creationId xmlns:a16="http://schemas.microsoft.com/office/drawing/2014/main" id="{D84D3200-4DB9-33E2-96AA-DCC027D6F423}"/>
              </a:ext>
            </a:extLst>
          </p:cNvPr>
          <p:cNvSpPr txBox="1"/>
          <p:nvPr/>
        </p:nvSpPr>
        <p:spPr>
          <a:xfrm>
            <a:off x="5906670" y="3608513"/>
            <a:ext cx="1528178" cy="646331"/>
          </a:xfrm>
          <a:prstGeom prst="rect">
            <a:avLst/>
          </a:prstGeom>
          <a:noFill/>
        </p:spPr>
        <p:txBody>
          <a:bodyPr wrap="square" lIns="0" rIns="0" rtlCol="0">
            <a:spAutoFit/>
          </a:bodyPr>
          <a:lstStyle/>
          <a:p>
            <a:pPr algn="ctr"/>
            <a:r>
              <a:rPr lang="fr-CH" sz="1200" dirty="0">
                <a:latin typeface="Abadi Extra Light" panose="020B0204020104020204" pitchFamily="34" charset="0"/>
              </a:rPr>
              <a:t>Lago</a:t>
            </a:r>
          </a:p>
          <a:p>
            <a:pPr algn="ctr"/>
            <a:r>
              <a:rPr lang="fr-CH" sz="1200" dirty="0">
                <a:latin typeface="Abadi Extra Light" panose="020B0204020104020204" pitchFamily="34" charset="0"/>
              </a:rPr>
              <a:t>Banana Boat, </a:t>
            </a:r>
            <a:br>
              <a:rPr lang="fr-CH" sz="1200" dirty="0">
                <a:latin typeface="Abadi Extra Light" panose="020B0204020104020204" pitchFamily="34" charset="0"/>
              </a:rPr>
            </a:br>
            <a:r>
              <a:rPr lang="fr-CH" sz="1200" dirty="0" err="1">
                <a:latin typeface="Abadi Extra Light" panose="020B0204020104020204" pitchFamily="34" charset="0"/>
              </a:rPr>
              <a:t>natacion</a:t>
            </a:r>
            <a:r>
              <a:rPr lang="fr-CH" sz="1200" dirty="0">
                <a:latin typeface="Abadi Extra Light" panose="020B0204020104020204" pitchFamily="34" charset="0"/>
              </a:rPr>
              <a:t>, paddle </a:t>
            </a:r>
            <a:endParaRPr lang="en-GB" sz="1200" dirty="0">
              <a:latin typeface="Abadi Extra Light" panose="020B0204020104020204" pitchFamily="34" charset="0"/>
            </a:endParaRPr>
          </a:p>
        </p:txBody>
      </p:sp>
      <p:sp>
        <p:nvSpPr>
          <p:cNvPr id="939" name="TextBox 938">
            <a:extLst>
              <a:ext uri="{FF2B5EF4-FFF2-40B4-BE49-F238E27FC236}">
                <a16:creationId xmlns:a16="http://schemas.microsoft.com/office/drawing/2014/main" id="{EBB6548B-7CEF-071C-8C2D-7E5952BF131D}"/>
              </a:ext>
            </a:extLst>
          </p:cNvPr>
          <p:cNvSpPr txBox="1"/>
          <p:nvPr/>
        </p:nvSpPr>
        <p:spPr>
          <a:xfrm>
            <a:off x="3197842" y="3543439"/>
            <a:ext cx="1528178" cy="276999"/>
          </a:xfrm>
          <a:prstGeom prst="rect">
            <a:avLst/>
          </a:prstGeom>
          <a:noFill/>
        </p:spPr>
        <p:txBody>
          <a:bodyPr wrap="square" lIns="0" rIns="0" rtlCol="0">
            <a:spAutoFit/>
          </a:bodyPr>
          <a:lstStyle/>
          <a:p>
            <a:pPr algn="ctr"/>
            <a:r>
              <a:rPr lang="fr-CH" sz="1200" dirty="0" err="1">
                <a:latin typeface="Abadi Extra Light" panose="020B0204020104020204" pitchFamily="34" charset="0"/>
              </a:rPr>
              <a:t>Idiomas</a:t>
            </a:r>
            <a:endParaRPr lang="en-GB" sz="1200" dirty="0">
              <a:latin typeface="Abadi Extra Light" panose="020B0204020104020204" pitchFamily="34" charset="0"/>
            </a:endParaRPr>
          </a:p>
        </p:txBody>
      </p:sp>
      <p:sp>
        <p:nvSpPr>
          <p:cNvPr id="940" name="TextBox 939">
            <a:extLst>
              <a:ext uri="{FF2B5EF4-FFF2-40B4-BE49-F238E27FC236}">
                <a16:creationId xmlns:a16="http://schemas.microsoft.com/office/drawing/2014/main" id="{D1D5014A-2791-5B9E-5D9C-982275EB9A03}"/>
              </a:ext>
            </a:extLst>
          </p:cNvPr>
          <p:cNvSpPr txBox="1"/>
          <p:nvPr/>
        </p:nvSpPr>
        <p:spPr>
          <a:xfrm>
            <a:off x="3624352" y="3739292"/>
            <a:ext cx="610579" cy="276999"/>
          </a:xfrm>
          <a:prstGeom prst="rect">
            <a:avLst/>
          </a:prstGeom>
          <a:noFill/>
        </p:spPr>
        <p:txBody>
          <a:bodyPr wrap="square" rtlCol="0">
            <a:spAutoFit/>
          </a:bodyPr>
          <a:lstStyle/>
          <a:p>
            <a:pPr algn="ctr"/>
            <a:r>
              <a:rPr lang="fr-CH" sz="1200" dirty="0">
                <a:latin typeface="Abadi Extra Light" panose="020B0204020104020204" pitchFamily="34" charset="0"/>
              </a:rPr>
              <a:t>***</a:t>
            </a:r>
            <a:endParaRPr lang="en-GB" sz="1200" dirty="0">
              <a:latin typeface="Abadi Extra Light" panose="020B0204020104020204" pitchFamily="34" charset="0"/>
            </a:endParaRPr>
          </a:p>
        </p:txBody>
      </p:sp>
      <p:sp>
        <p:nvSpPr>
          <p:cNvPr id="941" name="TextBox 940">
            <a:extLst>
              <a:ext uri="{FF2B5EF4-FFF2-40B4-BE49-F238E27FC236}">
                <a16:creationId xmlns:a16="http://schemas.microsoft.com/office/drawing/2014/main" id="{3EDF896F-AFA2-1C37-99EB-0834516DACA9}"/>
              </a:ext>
            </a:extLst>
          </p:cNvPr>
          <p:cNvSpPr txBox="1"/>
          <p:nvPr/>
        </p:nvSpPr>
        <p:spPr>
          <a:xfrm>
            <a:off x="3197842" y="3921803"/>
            <a:ext cx="1528178" cy="276999"/>
          </a:xfrm>
          <a:prstGeom prst="rect">
            <a:avLst/>
          </a:prstGeom>
          <a:noFill/>
        </p:spPr>
        <p:txBody>
          <a:bodyPr wrap="square" lIns="0" rIns="0" rtlCol="0">
            <a:spAutoFit/>
          </a:bodyPr>
          <a:lstStyle/>
          <a:p>
            <a:pPr algn="ctr"/>
            <a:r>
              <a:rPr lang="fr-CH" sz="1200" dirty="0">
                <a:latin typeface="Abadi Extra Light" panose="020B0204020104020204" pitchFamily="34" charset="0"/>
              </a:rPr>
              <a:t>Dia de </a:t>
            </a:r>
            <a:r>
              <a:rPr lang="fr-CH" sz="1200" dirty="0" err="1">
                <a:latin typeface="Abadi Extra Light" panose="020B0204020104020204" pitchFamily="34" charset="0"/>
              </a:rPr>
              <a:t>deportes</a:t>
            </a:r>
            <a:endParaRPr lang="en-GB" sz="1200" dirty="0">
              <a:latin typeface="Abadi Extra Light" panose="020B0204020104020204" pitchFamily="34" charset="0"/>
            </a:endParaRPr>
          </a:p>
        </p:txBody>
      </p:sp>
      <p:sp>
        <p:nvSpPr>
          <p:cNvPr id="942" name="TextBox 941">
            <a:extLst>
              <a:ext uri="{FF2B5EF4-FFF2-40B4-BE49-F238E27FC236}">
                <a16:creationId xmlns:a16="http://schemas.microsoft.com/office/drawing/2014/main" id="{A2A466F0-885E-20BB-C7FC-D2302148B10D}"/>
              </a:ext>
            </a:extLst>
          </p:cNvPr>
          <p:cNvSpPr txBox="1"/>
          <p:nvPr/>
        </p:nvSpPr>
        <p:spPr>
          <a:xfrm>
            <a:off x="3131198" y="4329441"/>
            <a:ext cx="1528178" cy="276999"/>
          </a:xfrm>
          <a:prstGeom prst="rect">
            <a:avLst/>
          </a:prstGeom>
          <a:noFill/>
        </p:spPr>
        <p:txBody>
          <a:bodyPr wrap="square" lIns="0" rIns="0" rtlCol="0">
            <a:spAutoFit/>
          </a:bodyPr>
          <a:lstStyle/>
          <a:p>
            <a:pPr algn="ctr"/>
            <a:r>
              <a:rPr lang="fr-CH" sz="1200" dirty="0">
                <a:latin typeface="Abadi Extra Light" panose="020B0204020104020204" pitchFamily="34" charset="0"/>
              </a:rPr>
              <a:t>Casino night</a:t>
            </a:r>
            <a:endParaRPr lang="en-GB" sz="1200" dirty="0">
              <a:latin typeface="Abadi Extra Light" panose="020B0204020104020204" pitchFamily="34" charset="0"/>
            </a:endParaRPr>
          </a:p>
        </p:txBody>
      </p:sp>
      <p:sp>
        <p:nvSpPr>
          <p:cNvPr id="943" name="TextBox 942">
            <a:extLst>
              <a:ext uri="{FF2B5EF4-FFF2-40B4-BE49-F238E27FC236}">
                <a16:creationId xmlns:a16="http://schemas.microsoft.com/office/drawing/2014/main" id="{E5AA5C67-EA36-AD1F-E52D-5FCFA77594B8}"/>
              </a:ext>
            </a:extLst>
          </p:cNvPr>
          <p:cNvSpPr txBox="1"/>
          <p:nvPr/>
        </p:nvSpPr>
        <p:spPr>
          <a:xfrm>
            <a:off x="3624352" y="4204312"/>
            <a:ext cx="610579" cy="276999"/>
          </a:xfrm>
          <a:prstGeom prst="rect">
            <a:avLst/>
          </a:prstGeom>
          <a:noFill/>
        </p:spPr>
        <p:txBody>
          <a:bodyPr wrap="square" rtlCol="0">
            <a:spAutoFit/>
          </a:bodyPr>
          <a:lstStyle/>
          <a:p>
            <a:pPr algn="ctr"/>
            <a:r>
              <a:rPr lang="fr-CH" sz="1200" dirty="0">
                <a:latin typeface="Abadi Extra Light" panose="020B0204020104020204" pitchFamily="34" charset="0"/>
              </a:rPr>
              <a:t>***</a:t>
            </a:r>
            <a:endParaRPr lang="en-GB" sz="1200" dirty="0">
              <a:latin typeface="Abadi Extra Light" panose="020B0204020104020204" pitchFamily="34" charset="0"/>
            </a:endParaRPr>
          </a:p>
        </p:txBody>
      </p:sp>
      <p:pic>
        <p:nvPicPr>
          <p:cNvPr id="8" name="Imagen 7" descr="Logotipo&#10;&#10;Descripción generada automáticamente">
            <a:extLst>
              <a:ext uri="{FF2B5EF4-FFF2-40B4-BE49-F238E27FC236}">
                <a16:creationId xmlns:a16="http://schemas.microsoft.com/office/drawing/2014/main" id="{48438021-3775-8BD8-BCDD-902984B3BD31}"/>
              </a:ext>
            </a:extLst>
          </p:cNvPr>
          <p:cNvPicPr>
            <a:picLocks noChangeAspect="1"/>
          </p:cNvPicPr>
          <p:nvPr/>
        </p:nvPicPr>
        <p:blipFill>
          <a:blip r:embed="rId6"/>
          <a:stretch>
            <a:fillRect/>
          </a:stretch>
        </p:blipFill>
        <p:spPr>
          <a:xfrm>
            <a:off x="7874000" y="152163"/>
            <a:ext cx="1079263" cy="1079263"/>
          </a:xfrm>
          <a:prstGeom prst="rect">
            <a:avLst/>
          </a:prstGeom>
        </p:spPr>
      </p:pic>
    </p:spTree>
    <p:extLst>
      <p:ext uri="{BB962C8B-B14F-4D97-AF65-F5344CB8AC3E}">
        <p14:creationId xmlns:p14="http://schemas.microsoft.com/office/powerpoint/2010/main" val="172561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1"/>
                                        </p:tgtEl>
                                        <p:attrNameLst>
                                          <p:attrName>style.visibility</p:attrName>
                                        </p:attrNameLst>
                                      </p:cBhvr>
                                      <p:to>
                                        <p:strVal val="visible"/>
                                      </p:to>
                                    </p:set>
                                    <p:animEffect transition="in" filter="fade">
                                      <p:cBhvr>
                                        <p:cTn id="7" dur="500"/>
                                        <p:tgtEl>
                                          <p:spTgt spid="90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1"/>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7"/>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896"/>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897"/>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913"/>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914"/>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916"/>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918"/>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920"/>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931"/>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939"/>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940"/>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941"/>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942"/>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9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animBg="1"/>
      <p:bldP spid="10" grpId="0" animBg="1"/>
      <p:bldP spid="11" grpId="0" animBg="1"/>
      <p:bldP spid="12" grpId="0" animBg="1"/>
      <p:bldP spid="13" grpId="0" animBg="1"/>
      <p:bldP spid="20" grpId="0" animBg="1"/>
      <p:bldP spid="21" grpId="0" animBg="1"/>
      <p:bldP spid="22" grpId="0"/>
      <p:bldP spid="23" grpId="0"/>
      <p:bldP spid="24" grpId="0" animBg="1"/>
      <p:bldP spid="25" grpId="0" animBg="1"/>
      <p:bldP spid="34" grpId="0"/>
      <p:bldP spid="37" grpId="0"/>
      <p:bldP spid="38" grpId="0"/>
      <p:bldP spid="44" grpId="0"/>
      <p:bldP spid="45" grpId="0"/>
      <p:bldP spid="48" grpId="0"/>
      <p:bldP spid="50" grpId="0"/>
      <p:bldP spid="51" grpId="0"/>
      <p:bldP spid="56" grpId="0"/>
      <p:bldP spid="57" grpId="0"/>
      <p:bldP spid="60" grpId="0"/>
      <p:bldP spid="896" grpId="0"/>
      <p:bldP spid="897" grpId="0"/>
      <p:bldP spid="913" grpId="0"/>
      <p:bldP spid="914" grpId="0"/>
      <p:bldP spid="916" grpId="0"/>
      <p:bldP spid="918" grpId="0"/>
      <p:bldP spid="920" grpId="0"/>
      <p:bldP spid="931" grpId="0"/>
      <p:bldP spid="939" grpId="0"/>
      <p:bldP spid="940" grpId="0"/>
      <p:bldP spid="941" grpId="0"/>
      <p:bldP spid="942" grpId="0"/>
      <p:bldP spid="94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77">
          <a:extLst>
            <a:ext uri="{FF2B5EF4-FFF2-40B4-BE49-F238E27FC236}">
              <a16:creationId xmlns:a16="http://schemas.microsoft.com/office/drawing/2014/main" id="{B463790D-D454-1444-856E-FFBE8984057C}"/>
            </a:ext>
          </a:extLst>
        </p:cNvPr>
        <p:cNvGrpSpPr/>
        <p:nvPr/>
      </p:nvGrpSpPr>
      <p:grpSpPr>
        <a:xfrm>
          <a:off x="0" y="0"/>
          <a:ext cx="0" cy="0"/>
          <a:chOff x="0" y="0"/>
          <a:chExt cx="0" cy="0"/>
        </a:xfrm>
      </p:grpSpPr>
      <p:sp>
        <p:nvSpPr>
          <p:cNvPr id="782" name="Google Shape;782;p28">
            <a:extLst>
              <a:ext uri="{FF2B5EF4-FFF2-40B4-BE49-F238E27FC236}">
                <a16:creationId xmlns:a16="http://schemas.microsoft.com/office/drawing/2014/main" id="{7F52A44B-B9A6-5BF8-6358-08FBA91E4FD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26</a:t>
            </a:fld>
            <a:endParaRPr/>
          </a:p>
        </p:txBody>
      </p:sp>
      <p:sp>
        <p:nvSpPr>
          <p:cNvPr id="2" name="Google Shape;564;p16">
            <a:extLst>
              <a:ext uri="{FF2B5EF4-FFF2-40B4-BE49-F238E27FC236}">
                <a16:creationId xmlns:a16="http://schemas.microsoft.com/office/drawing/2014/main" id="{3E8CB86C-2891-65B1-40A2-BD69B40E5EC3}"/>
              </a:ext>
            </a:extLst>
          </p:cNvPr>
          <p:cNvSpPr txBox="1">
            <a:spLocks/>
          </p:cNvSpPr>
          <p:nvPr/>
        </p:nvSpPr>
        <p:spPr>
          <a:xfrm>
            <a:off x="433070" y="419100"/>
            <a:ext cx="8280400" cy="927100"/>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Abadi" panose="020B0604020104020204" pitchFamily="34" charset="0"/>
                <a:ea typeface="Abadi" panose="020B0604020104020204" pitchFamily="34" charset="0"/>
                <a:cs typeface="Abadi" panose="020B0604020104020204" pitchFamily="34" charset="0"/>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pPr>
              <a:buSzPts val="4000"/>
            </a:pPr>
            <a:r>
              <a:rPr lang="fr-CH" dirty="0">
                <a:solidFill>
                  <a:schemeClr val="bg1"/>
                </a:solidFill>
                <a:latin typeface="Montserrat"/>
                <a:ea typeface="Montserrat"/>
                <a:cs typeface="Montserrat"/>
              </a:rPr>
              <a:t>TARIFAS CAMPAMENTO DE VERANO 2024 </a:t>
            </a:r>
            <a:endParaRPr lang="en-GB" dirty="0">
              <a:solidFill>
                <a:schemeClr val="bg1"/>
              </a:solidFill>
              <a:latin typeface="Montserrat"/>
              <a:ea typeface="Montserrat"/>
              <a:cs typeface="Montserrat"/>
            </a:endParaRPr>
          </a:p>
        </p:txBody>
      </p:sp>
      <p:pic>
        <p:nvPicPr>
          <p:cNvPr id="14" name="Google Shape;998;p37" descr="C:\Users\regwor\AppData\Local\Microsoft\Windows\Temporary Internet Files\Content.IE5\40WY3ENO\video-481821_960_720[1].png">
            <a:hlinkClick r:id="rId3"/>
            <a:extLst>
              <a:ext uri="{FF2B5EF4-FFF2-40B4-BE49-F238E27FC236}">
                <a16:creationId xmlns:a16="http://schemas.microsoft.com/office/drawing/2014/main" id="{474A719E-6F54-6F99-854C-16521280679C}"/>
              </a:ext>
            </a:extLst>
          </p:cNvPr>
          <p:cNvPicPr preferRelativeResize="0"/>
          <p:nvPr/>
        </p:nvPicPr>
        <p:blipFill rotWithShape="1">
          <a:blip r:embed="rId4">
            <a:alphaModFix/>
          </a:blip>
          <a:srcRect/>
          <a:stretch/>
        </p:blipFill>
        <p:spPr>
          <a:xfrm>
            <a:off x="8074039" y="780431"/>
            <a:ext cx="315157" cy="240884"/>
          </a:xfrm>
          <a:prstGeom prst="rect">
            <a:avLst/>
          </a:prstGeom>
          <a:noFill/>
          <a:ln>
            <a:noFill/>
          </a:ln>
        </p:spPr>
      </p:pic>
      <p:sp>
        <p:nvSpPr>
          <p:cNvPr id="10" name="AutoShape 2" descr="Summer, Winter, Spring Camp kids &amp; teens | Les Elfes Switzerland">
            <a:extLst>
              <a:ext uri="{FF2B5EF4-FFF2-40B4-BE49-F238E27FC236}">
                <a16:creationId xmlns:a16="http://schemas.microsoft.com/office/drawing/2014/main" id="{1C2C0ED6-3FC4-B090-58DF-15DCE29289BD}"/>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graphicFrame>
        <p:nvGraphicFramePr>
          <p:cNvPr id="3" name="Tabla 2">
            <a:extLst>
              <a:ext uri="{FF2B5EF4-FFF2-40B4-BE49-F238E27FC236}">
                <a16:creationId xmlns:a16="http://schemas.microsoft.com/office/drawing/2014/main" id="{E63C588B-6866-3E4C-775D-3C7EBDE183B5}"/>
              </a:ext>
            </a:extLst>
          </p:cNvPr>
          <p:cNvGraphicFramePr>
            <a:graphicFrameLocks noGrp="1"/>
          </p:cNvGraphicFramePr>
          <p:nvPr>
            <p:extLst>
              <p:ext uri="{D42A27DB-BD31-4B8C-83A1-F6EECF244321}">
                <p14:modId xmlns:p14="http://schemas.microsoft.com/office/powerpoint/2010/main" val="657197079"/>
              </p:ext>
            </p:extLst>
          </p:nvPr>
        </p:nvGraphicFramePr>
        <p:xfrm>
          <a:off x="775446" y="1707531"/>
          <a:ext cx="7593107" cy="2495551"/>
        </p:xfrm>
        <a:graphic>
          <a:graphicData uri="http://schemas.openxmlformats.org/drawingml/2006/table">
            <a:tbl>
              <a:tblPr>
                <a:tableStyleId>{15DC8A65-E77F-412B-8E0F-8E43A5647466}</a:tableStyleId>
              </a:tblPr>
              <a:tblGrid>
                <a:gridCol w="1439535">
                  <a:extLst>
                    <a:ext uri="{9D8B030D-6E8A-4147-A177-3AD203B41FA5}">
                      <a16:colId xmlns:a16="http://schemas.microsoft.com/office/drawing/2014/main" val="617429616"/>
                    </a:ext>
                  </a:extLst>
                </a:gridCol>
                <a:gridCol w="1261815">
                  <a:extLst>
                    <a:ext uri="{9D8B030D-6E8A-4147-A177-3AD203B41FA5}">
                      <a16:colId xmlns:a16="http://schemas.microsoft.com/office/drawing/2014/main" val="3677238558"/>
                    </a:ext>
                  </a:extLst>
                </a:gridCol>
                <a:gridCol w="1266259">
                  <a:extLst>
                    <a:ext uri="{9D8B030D-6E8A-4147-A177-3AD203B41FA5}">
                      <a16:colId xmlns:a16="http://schemas.microsoft.com/office/drawing/2014/main" val="2269099013"/>
                    </a:ext>
                  </a:extLst>
                </a:gridCol>
                <a:gridCol w="1990470">
                  <a:extLst>
                    <a:ext uri="{9D8B030D-6E8A-4147-A177-3AD203B41FA5}">
                      <a16:colId xmlns:a16="http://schemas.microsoft.com/office/drawing/2014/main" val="4180670430"/>
                    </a:ext>
                  </a:extLst>
                </a:gridCol>
                <a:gridCol w="1635028">
                  <a:extLst>
                    <a:ext uri="{9D8B030D-6E8A-4147-A177-3AD203B41FA5}">
                      <a16:colId xmlns:a16="http://schemas.microsoft.com/office/drawing/2014/main" val="1306143144"/>
                    </a:ext>
                  </a:extLst>
                </a:gridCol>
              </a:tblGrid>
              <a:tr h="663281">
                <a:tc>
                  <a:txBody>
                    <a:bodyPr/>
                    <a:lstStyle/>
                    <a:p>
                      <a:pPr algn="ctr" fontAlgn="ctr"/>
                      <a:r>
                        <a:rPr lang="es-PE" sz="1100" b="1" u="none" strike="noStrike" dirty="0" err="1">
                          <a:effectLst/>
                        </a:rPr>
                        <a:t>N°</a:t>
                      </a:r>
                      <a:r>
                        <a:rPr lang="es-PE" sz="1100" b="1" u="none" strike="noStrike" dirty="0">
                          <a:effectLst/>
                        </a:rPr>
                        <a:t> DE SESION</a:t>
                      </a:r>
                      <a:endParaRPr lang="es-PE" sz="1100" b="1" i="0" u="none" strike="noStrike" dirty="0">
                        <a:solidFill>
                          <a:srgbClr val="000000"/>
                        </a:solidFill>
                        <a:effectLst/>
                        <a:latin typeface="Aptos Narrow" panose="020B0004020202020204" pitchFamily="34" charset="0"/>
                      </a:endParaRPr>
                    </a:p>
                  </a:txBody>
                  <a:tcPr marL="9525" marR="9525" marT="9525" marB="0" anchor="ctr">
                    <a:solidFill>
                      <a:schemeClr val="accent1">
                        <a:lumMod val="40000"/>
                        <a:lumOff val="60000"/>
                      </a:schemeClr>
                    </a:solidFill>
                  </a:tcPr>
                </a:tc>
                <a:tc>
                  <a:txBody>
                    <a:bodyPr/>
                    <a:lstStyle/>
                    <a:p>
                      <a:pPr algn="ctr" fontAlgn="ctr"/>
                      <a:r>
                        <a:rPr lang="es-PE" sz="1100" b="1" u="none" strike="noStrike" dirty="0">
                          <a:effectLst/>
                        </a:rPr>
                        <a:t>LLEGADA</a:t>
                      </a:r>
                      <a:endParaRPr lang="es-PE" sz="1100" b="1" i="0" u="none" strike="noStrike" dirty="0">
                        <a:solidFill>
                          <a:srgbClr val="000000"/>
                        </a:solidFill>
                        <a:effectLst/>
                        <a:latin typeface="Aptos Narrow" panose="020B0004020202020204" pitchFamily="34" charset="0"/>
                      </a:endParaRPr>
                    </a:p>
                  </a:txBody>
                  <a:tcPr marL="9525" marR="9525" marT="9525" marB="0" anchor="ctr">
                    <a:solidFill>
                      <a:schemeClr val="accent1">
                        <a:lumMod val="40000"/>
                        <a:lumOff val="60000"/>
                      </a:schemeClr>
                    </a:solidFill>
                  </a:tcPr>
                </a:tc>
                <a:tc>
                  <a:txBody>
                    <a:bodyPr/>
                    <a:lstStyle/>
                    <a:p>
                      <a:pPr algn="ctr" fontAlgn="ctr"/>
                      <a:r>
                        <a:rPr lang="es-PE" sz="1100" b="1" u="none" strike="noStrike" dirty="0">
                          <a:effectLst/>
                        </a:rPr>
                        <a:t>PARTIDA</a:t>
                      </a:r>
                      <a:endParaRPr lang="es-PE" sz="1100" b="1" i="0" u="none" strike="noStrike" dirty="0">
                        <a:solidFill>
                          <a:srgbClr val="000000"/>
                        </a:solidFill>
                        <a:effectLst/>
                        <a:latin typeface="Aptos Narrow" panose="020B0004020202020204" pitchFamily="34" charset="0"/>
                      </a:endParaRPr>
                    </a:p>
                  </a:txBody>
                  <a:tcPr marL="9525" marR="9525" marT="9525" marB="0" anchor="ctr">
                    <a:solidFill>
                      <a:schemeClr val="accent1">
                        <a:lumMod val="40000"/>
                        <a:lumOff val="60000"/>
                      </a:schemeClr>
                    </a:solidFill>
                  </a:tcPr>
                </a:tc>
                <a:tc>
                  <a:txBody>
                    <a:bodyPr/>
                    <a:lstStyle/>
                    <a:p>
                      <a:pPr algn="ctr" fontAlgn="ctr"/>
                      <a:r>
                        <a:rPr lang="es-PE" sz="1100" b="1" u="none" strike="noStrike" dirty="0">
                          <a:effectLst/>
                        </a:rPr>
                        <a:t>NUMERO DE SEMANAS</a:t>
                      </a:r>
                      <a:endParaRPr lang="es-PE" sz="1100" b="1" i="0" u="none" strike="noStrike" dirty="0">
                        <a:solidFill>
                          <a:srgbClr val="000000"/>
                        </a:solidFill>
                        <a:effectLst/>
                        <a:latin typeface="Aptos Narrow" panose="020B0004020202020204" pitchFamily="34" charset="0"/>
                      </a:endParaRPr>
                    </a:p>
                  </a:txBody>
                  <a:tcPr marL="9525" marR="9525" marT="9525" marB="0" anchor="ctr">
                    <a:solidFill>
                      <a:schemeClr val="accent1">
                        <a:lumMod val="40000"/>
                        <a:lumOff val="60000"/>
                      </a:schemeClr>
                    </a:solidFill>
                  </a:tcPr>
                </a:tc>
                <a:tc>
                  <a:txBody>
                    <a:bodyPr/>
                    <a:lstStyle/>
                    <a:p>
                      <a:pPr algn="ctr" fontAlgn="ctr"/>
                      <a:r>
                        <a:rPr lang="es-PE" sz="1100" b="1" u="none" strike="noStrike" dirty="0">
                          <a:effectLst/>
                        </a:rPr>
                        <a:t>PRECIO EN CHF</a:t>
                      </a:r>
                      <a:endParaRPr lang="es-PE" sz="1100" b="1" i="0" u="none" strike="noStrike" dirty="0">
                        <a:solidFill>
                          <a:srgbClr val="000000"/>
                        </a:solidFill>
                        <a:effectLst/>
                        <a:latin typeface="Aptos Narrow" panose="020B0004020202020204" pitchFamily="34" charset="0"/>
                      </a:endParaRPr>
                    </a:p>
                  </a:txBody>
                  <a:tcPr marL="9525" marR="9525" marT="9525" marB="0" anchor="ctr">
                    <a:solidFill>
                      <a:schemeClr val="accent1">
                        <a:lumMod val="40000"/>
                        <a:lumOff val="60000"/>
                      </a:schemeClr>
                    </a:solidFill>
                  </a:tcPr>
                </a:tc>
                <a:extLst>
                  <a:ext uri="{0D108BD9-81ED-4DB2-BD59-A6C34878D82A}">
                    <a16:rowId xmlns:a16="http://schemas.microsoft.com/office/drawing/2014/main" val="899788989"/>
                  </a:ext>
                </a:extLst>
              </a:tr>
              <a:tr h="366454">
                <a:tc>
                  <a:txBody>
                    <a:bodyPr/>
                    <a:lstStyle/>
                    <a:p>
                      <a:pPr algn="ctr" fontAlgn="b"/>
                      <a:r>
                        <a:rPr lang="es-PE" sz="1100" u="none" strike="noStrike">
                          <a:effectLst/>
                        </a:rPr>
                        <a:t>sesion 1</a:t>
                      </a:r>
                      <a:endParaRPr lang="es-PE" sz="1100" b="0" i="0" u="none" strike="noStrike">
                        <a:solidFill>
                          <a:srgbClr val="000000"/>
                        </a:solidFill>
                        <a:effectLst/>
                        <a:latin typeface="Aptos Narrow" panose="020B0004020202020204" pitchFamily="34" charset="0"/>
                      </a:endParaRPr>
                    </a:p>
                  </a:txBody>
                  <a:tcPr marL="9525" marR="9525" marT="9525" marB="0" anchor="ctr"/>
                </a:tc>
                <a:tc>
                  <a:txBody>
                    <a:bodyPr/>
                    <a:lstStyle/>
                    <a:p>
                      <a:pPr algn="ctr" fontAlgn="b"/>
                      <a:r>
                        <a:rPr lang="es-PE" sz="1100" b="0" i="0" u="none" strike="noStrike" dirty="0">
                          <a:solidFill>
                            <a:srgbClr val="000000"/>
                          </a:solidFill>
                          <a:effectLst/>
                          <a:latin typeface="Aptos Narrow" panose="020B0004020202020204" pitchFamily="34" charset="0"/>
                        </a:rPr>
                        <a:t>9 junio</a:t>
                      </a:r>
                    </a:p>
                  </a:txBody>
                  <a:tcPr marL="9525" marR="9525" marT="9525" marB="0" anchor="ctr"/>
                </a:tc>
                <a:tc>
                  <a:txBody>
                    <a:bodyPr/>
                    <a:lstStyle/>
                    <a:p>
                      <a:pPr algn="ctr" fontAlgn="b"/>
                      <a:r>
                        <a:rPr lang="es-PE" sz="1100" u="none" strike="noStrike" dirty="0">
                          <a:effectLst/>
                        </a:rPr>
                        <a:t>22 de junio</a:t>
                      </a:r>
                      <a:endParaRPr lang="es-PE" sz="11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b"/>
                      <a:r>
                        <a:rPr lang="es-PE" sz="1100" u="none" strike="noStrike">
                          <a:effectLst/>
                        </a:rPr>
                        <a:t>2 semanas</a:t>
                      </a:r>
                      <a:endParaRPr lang="es-PE" sz="1100" b="0" i="0" u="none" strike="noStrike">
                        <a:solidFill>
                          <a:srgbClr val="000000"/>
                        </a:solidFill>
                        <a:effectLst/>
                        <a:latin typeface="Aptos Narrow" panose="020B0004020202020204" pitchFamily="34" charset="0"/>
                      </a:endParaRPr>
                    </a:p>
                  </a:txBody>
                  <a:tcPr marL="9525" marR="9525" marT="9525" marB="0" anchor="ctr"/>
                </a:tc>
                <a:tc>
                  <a:txBody>
                    <a:bodyPr/>
                    <a:lstStyle/>
                    <a:p>
                      <a:pPr algn="ctr" fontAlgn="ctr"/>
                      <a:r>
                        <a:rPr lang="es-PE" sz="1100" u="none" strike="noStrike" dirty="0">
                          <a:effectLst/>
                        </a:rPr>
                        <a:t>4,810 CHF</a:t>
                      </a:r>
                      <a:endParaRPr lang="es-PE" sz="1100" b="0" i="0" u="none" strike="noStrike" dirty="0">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3431281130"/>
                  </a:ext>
                </a:extLst>
              </a:tr>
              <a:tr h="366454">
                <a:tc>
                  <a:txBody>
                    <a:bodyPr/>
                    <a:lstStyle/>
                    <a:p>
                      <a:pPr algn="ctr" fontAlgn="b"/>
                      <a:r>
                        <a:rPr lang="es-PE" sz="1100" u="none" strike="noStrike">
                          <a:effectLst/>
                        </a:rPr>
                        <a:t>sesion 2</a:t>
                      </a:r>
                      <a:endParaRPr lang="es-PE" sz="1100" b="0" i="0" u="none" strike="noStrike">
                        <a:solidFill>
                          <a:srgbClr val="000000"/>
                        </a:solidFill>
                        <a:effectLst/>
                        <a:latin typeface="Aptos Narrow" panose="020B0004020202020204" pitchFamily="34" charset="0"/>
                      </a:endParaRPr>
                    </a:p>
                  </a:txBody>
                  <a:tcPr marL="9525" marR="9525" marT="9525" marB="0" anchor="ctr"/>
                </a:tc>
                <a:tc>
                  <a:txBody>
                    <a:bodyPr/>
                    <a:lstStyle/>
                    <a:p>
                      <a:pPr algn="ctr" fontAlgn="b"/>
                      <a:r>
                        <a:rPr lang="es-PE" sz="1100" u="none" strike="noStrike" dirty="0">
                          <a:effectLst/>
                        </a:rPr>
                        <a:t>23 de junio</a:t>
                      </a:r>
                      <a:endParaRPr lang="es-PE" sz="11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b"/>
                      <a:r>
                        <a:rPr lang="es-PE" sz="1100" u="none" strike="noStrike" dirty="0">
                          <a:effectLst/>
                        </a:rPr>
                        <a:t>06 de julio</a:t>
                      </a:r>
                      <a:endParaRPr lang="es-PE" sz="11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b"/>
                      <a:r>
                        <a:rPr lang="es-PE" sz="1100" u="none" strike="noStrike" dirty="0">
                          <a:effectLst/>
                        </a:rPr>
                        <a:t>2 semanas</a:t>
                      </a:r>
                      <a:endParaRPr lang="es-PE" sz="11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ctr"/>
                      <a:r>
                        <a:rPr lang="es-PE" sz="1100" u="none" strike="noStrike" dirty="0">
                          <a:effectLst/>
                        </a:rPr>
                        <a:t>5,655 CHF</a:t>
                      </a:r>
                      <a:endParaRPr lang="es-PE" sz="1100" b="0" i="0" u="none" strike="noStrike" dirty="0">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1229774477"/>
                  </a:ext>
                </a:extLst>
              </a:tr>
              <a:tr h="366454">
                <a:tc>
                  <a:txBody>
                    <a:bodyPr/>
                    <a:lstStyle/>
                    <a:p>
                      <a:pPr algn="ctr" fontAlgn="b"/>
                      <a:r>
                        <a:rPr lang="es-PE" sz="1100" u="none" strike="noStrike">
                          <a:effectLst/>
                        </a:rPr>
                        <a:t>sesion 3</a:t>
                      </a:r>
                      <a:endParaRPr lang="es-PE" sz="1100" b="0" i="0" u="none" strike="noStrike">
                        <a:solidFill>
                          <a:srgbClr val="000000"/>
                        </a:solidFill>
                        <a:effectLst/>
                        <a:latin typeface="Aptos Narrow" panose="020B0004020202020204" pitchFamily="34" charset="0"/>
                      </a:endParaRPr>
                    </a:p>
                  </a:txBody>
                  <a:tcPr marL="9525" marR="9525" marT="9525" marB="0" anchor="ctr"/>
                </a:tc>
                <a:tc>
                  <a:txBody>
                    <a:bodyPr/>
                    <a:lstStyle/>
                    <a:p>
                      <a:pPr algn="ctr" fontAlgn="b"/>
                      <a:r>
                        <a:rPr lang="es-PE" sz="1100" u="none" strike="noStrike" dirty="0">
                          <a:effectLst/>
                        </a:rPr>
                        <a:t>07 de julio</a:t>
                      </a:r>
                      <a:endParaRPr lang="es-PE" sz="11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b"/>
                      <a:r>
                        <a:rPr lang="es-PE" sz="1100" u="none" strike="noStrike" dirty="0">
                          <a:effectLst/>
                        </a:rPr>
                        <a:t>27 de julio</a:t>
                      </a:r>
                      <a:endParaRPr lang="es-PE" sz="11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b"/>
                      <a:r>
                        <a:rPr lang="es-PE" sz="1100" u="none" strike="noStrike" dirty="0">
                          <a:effectLst/>
                        </a:rPr>
                        <a:t>3 semanas</a:t>
                      </a:r>
                      <a:endParaRPr lang="es-PE" sz="11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ctr"/>
                      <a:r>
                        <a:rPr lang="es-PE" sz="1100" u="none" strike="noStrike" dirty="0">
                          <a:effectLst/>
                        </a:rPr>
                        <a:t>8,400 CHF</a:t>
                      </a:r>
                      <a:endParaRPr lang="es-PE" sz="1100" b="0" i="0" u="none" strike="noStrike" dirty="0">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2593175938"/>
                  </a:ext>
                </a:extLst>
              </a:tr>
              <a:tr h="366454">
                <a:tc>
                  <a:txBody>
                    <a:bodyPr/>
                    <a:lstStyle/>
                    <a:p>
                      <a:pPr algn="ctr" fontAlgn="b"/>
                      <a:r>
                        <a:rPr lang="es-PE" sz="1100" u="none" strike="noStrike">
                          <a:effectLst/>
                        </a:rPr>
                        <a:t>sesion 4</a:t>
                      </a:r>
                      <a:endParaRPr lang="es-PE" sz="1100" b="0" i="0" u="none" strike="noStrike">
                        <a:solidFill>
                          <a:srgbClr val="000000"/>
                        </a:solidFill>
                        <a:effectLst/>
                        <a:latin typeface="Aptos Narrow" panose="020B0004020202020204" pitchFamily="34" charset="0"/>
                      </a:endParaRPr>
                    </a:p>
                  </a:txBody>
                  <a:tcPr marL="9525" marR="9525" marT="9525" marB="0" anchor="ctr"/>
                </a:tc>
                <a:tc>
                  <a:txBody>
                    <a:bodyPr/>
                    <a:lstStyle/>
                    <a:p>
                      <a:pPr algn="ctr" fontAlgn="b"/>
                      <a:r>
                        <a:rPr lang="es-PE" sz="1100" u="none" strike="noStrike" dirty="0">
                          <a:effectLst/>
                        </a:rPr>
                        <a:t>28 de julio</a:t>
                      </a:r>
                      <a:endParaRPr lang="es-PE" sz="11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b"/>
                      <a:r>
                        <a:rPr lang="es-PE" sz="1100" u="none" strike="noStrike" dirty="0">
                          <a:effectLst/>
                        </a:rPr>
                        <a:t>10 de agosto</a:t>
                      </a:r>
                      <a:endParaRPr lang="es-PE" sz="11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b"/>
                      <a:r>
                        <a:rPr lang="es-PE" sz="1100" u="none" strike="noStrike" dirty="0">
                          <a:effectLst/>
                        </a:rPr>
                        <a:t>2 semanas</a:t>
                      </a:r>
                      <a:endParaRPr lang="es-PE" sz="11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ctr"/>
                      <a:r>
                        <a:rPr lang="es-PE" sz="1100" u="none" strike="noStrike" dirty="0">
                          <a:effectLst/>
                        </a:rPr>
                        <a:t>5,655 CHF</a:t>
                      </a:r>
                      <a:endParaRPr lang="es-PE" sz="1100" b="0" i="0" u="none" strike="noStrike" dirty="0">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3230599457"/>
                  </a:ext>
                </a:extLst>
              </a:tr>
              <a:tr h="366454">
                <a:tc>
                  <a:txBody>
                    <a:bodyPr/>
                    <a:lstStyle/>
                    <a:p>
                      <a:pPr algn="ctr" fontAlgn="b"/>
                      <a:r>
                        <a:rPr lang="es-PE" sz="1100" u="none" strike="noStrike">
                          <a:effectLst/>
                        </a:rPr>
                        <a:t>sesion 5</a:t>
                      </a:r>
                      <a:endParaRPr lang="es-PE" sz="1100" b="0" i="0" u="none" strike="noStrike">
                        <a:solidFill>
                          <a:srgbClr val="000000"/>
                        </a:solidFill>
                        <a:effectLst/>
                        <a:latin typeface="Aptos Narrow" panose="020B0004020202020204" pitchFamily="34" charset="0"/>
                      </a:endParaRPr>
                    </a:p>
                  </a:txBody>
                  <a:tcPr marL="9525" marR="9525" marT="9525" marB="0" anchor="ctr"/>
                </a:tc>
                <a:tc>
                  <a:txBody>
                    <a:bodyPr/>
                    <a:lstStyle/>
                    <a:p>
                      <a:pPr algn="ctr" fontAlgn="b"/>
                      <a:r>
                        <a:rPr lang="es-PE" sz="1100" u="none" strike="noStrike" dirty="0">
                          <a:effectLst/>
                        </a:rPr>
                        <a:t>11 de agosto</a:t>
                      </a:r>
                      <a:endParaRPr lang="es-PE" sz="11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b"/>
                      <a:r>
                        <a:rPr lang="es-PE" sz="1100" u="none" strike="noStrike" dirty="0">
                          <a:effectLst/>
                        </a:rPr>
                        <a:t>24 de agosto</a:t>
                      </a:r>
                      <a:endParaRPr lang="es-PE" sz="11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b"/>
                      <a:r>
                        <a:rPr lang="es-PE" sz="1100" u="none" strike="noStrike" dirty="0">
                          <a:effectLst/>
                        </a:rPr>
                        <a:t>2 semanas</a:t>
                      </a:r>
                      <a:endParaRPr lang="es-PE" sz="11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ctr"/>
                      <a:r>
                        <a:rPr lang="es-PE" sz="1100" u="none" strike="noStrike" dirty="0">
                          <a:effectLst/>
                        </a:rPr>
                        <a:t>4,550 CHF</a:t>
                      </a:r>
                      <a:endParaRPr lang="es-PE" sz="1100" b="0" i="0" u="none" strike="noStrike" dirty="0">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2779141422"/>
                  </a:ext>
                </a:extLst>
              </a:tr>
            </a:tbl>
          </a:graphicData>
        </a:graphic>
      </p:graphicFrame>
      <p:pic>
        <p:nvPicPr>
          <p:cNvPr id="4" name="Imagen 3" descr="Logotipo&#10;&#10;Descripción generada automáticamente">
            <a:extLst>
              <a:ext uri="{FF2B5EF4-FFF2-40B4-BE49-F238E27FC236}">
                <a16:creationId xmlns:a16="http://schemas.microsoft.com/office/drawing/2014/main" id="{16C2E1F2-A330-7A2A-0521-BFEE14DDCA78}"/>
              </a:ext>
            </a:extLst>
          </p:cNvPr>
          <p:cNvPicPr>
            <a:picLocks noChangeAspect="1"/>
          </p:cNvPicPr>
          <p:nvPr/>
        </p:nvPicPr>
        <p:blipFill>
          <a:blip r:embed="rId5"/>
          <a:stretch>
            <a:fillRect/>
          </a:stretch>
        </p:blipFill>
        <p:spPr>
          <a:xfrm>
            <a:off x="7874000" y="152163"/>
            <a:ext cx="1079263" cy="1079263"/>
          </a:xfrm>
          <a:prstGeom prst="rect">
            <a:avLst/>
          </a:prstGeom>
        </p:spPr>
      </p:pic>
    </p:spTree>
    <p:extLst>
      <p:ext uri="{BB962C8B-B14F-4D97-AF65-F5344CB8AC3E}">
        <p14:creationId xmlns:p14="http://schemas.microsoft.com/office/powerpoint/2010/main" val="2441647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77">
          <a:extLst>
            <a:ext uri="{FF2B5EF4-FFF2-40B4-BE49-F238E27FC236}">
              <a16:creationId xmlns:a16="http://schemas.microsoft.com/office/drawing/2014/main" id="{B463790D-D454-1444-856E-FFBE8984057C}"/>
            </a:ext>
          </a:extLst>
        </p:cNvPr>
        <p:cNvGrpSpPr/>
        <p:nvPr/>
      </p:nvGrpSpPr>
      <p:grpSpPr>
        <a:xfrm>
          <a:off x="0" y="0"/>
          <a:ext cx="0" cy="0"/>
          <a:chOff x="0" y="0"/>
          <a:chExt cx="0" cy="0"/>
        </a:xfrm>
      </p:grpSpPr>
      <p:sp>
        <p:nvSpPr>
          <p:cNvPr id="782" name="Google Shape;782;p28">
            <a:extLst>
              <a:ext uri="{FF2B5EF4-FFF2-40B4-BE49-F238E27FC236}">
                <a16:creationId xmlns:a16="http://schemas.microsoft.com/office/drawing/2014/main" id="{7F52A44B-B9A6-5BF8-6358-08FBA91E4FD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27</a:t>
            </a:fld>
            <a:endParaRPr/>
          </a:p>
        </p:txBody>
      </p:sp>
      <p:sp>
        <p:nvSpPr>
          <p:cNvPr id="2" name="Google Shape;564;p16">
            <a:extLst>
              <a:ext uri="{FF2B5EF4-FFF2-40B4-BE49-F238E27FC236}">
                <a16:creationId xmlns:a16="http://schemas.microsoft.com/office/drawing/2014/main" id="{3E8CB86C-2891-65B1-40A2-BD69B40E5EC3}"/>
              </a:ext>
            </a:extLst>
          </p:cNvPr>
          <p:cNvSpPr txBox="1">
            <a:spLocks/>
          </p:cNvSpPr>
          <p:nvPr/>
        </p:nvSpPr>
        <p:spPr>
          <a:xfrm>
            <a:off x="433070" y="419100"/>
            <a:ext cx="8280400" cy="927100"/>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Abadi" panose="020B0604020104020204" pitchFamily="34" charset="0"/>
                <a:ea typeface="Abadi" panose="020B0604020104020204" pitchFamily="34" charset="0"/>
                <a:cs typeface="Abadi" panose="020B0604020104020204" pitchFamily="34" charset="0"/>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pPr>
              <a:buSzPts val="4000"/>
            </a:pPr>
            <a:r>
              <a:rPr lang="fr-CH" dirty="0">
                <a:solidFill>
                  <a:schemeClr val="bg1"/>
                </a:solidFill>
                <a:latin typeface="Montserrat"/>
                <a:ea typeface="Montserrat"/>
                <a:cs typeface="Montserrat"/>
              </a:rPr>
              <a:t>TARIFAS CAMPAMENTO DE VERANO 2024 </a:t>
            </a:r>
            <a:endParaRPr lang="en-GB" dirty="0">
              <a:solidFill>
                <a:schemeClr val="bg1"/>
              </a:solidFill>
              <a:latin typeface="Montserrat"/>
              <a:ea typeface="Montserrat"/>
              <a:cs typeface="Montserrat"/>
            </a:endParaRPr>
          </a:p>
        </p:txBody>
      </p:sp>
      <p:pic>
        <p:nvPicPr>
          <p:cNvPr id="14" name="Google Shape;998;p37" descr="C:\Users\regwor\AppData\Local\Microsoft\Windows\Temporary Internet Files\Content.IE5\40WY3ENO\video-481821_960_720[1].png">
            <a:hlinkClick r:id="rId3"/>
            <a:extLst>
              <a:ext uri="{FF2B5EF4-FFF2-40B4-BE49-F238E27FC236}">
                <a16:creationId xmlns:a16="http://schemas.microsoft.com/office/drawing/2014/main" id="{474A719E-6F54-6F99-854C-16521280679C}"/>
              </a:ext>
            </a:extLst>
          </p:cNvPr>
          <p:cNvPicPr preferRelativeResize="0"/>
          <p:nvPr/>
        </p:nvPicPr>
        <p:blipFill rotWithShape="1">
          <a:blip r:embed="rId4">
            <a:alphaModFix/>
          </a:blip>
          <a:srcRect/>
          <a:stretch/>
        </p:blipFill>
        <p:spPr>
          <a:xfrm>
            <a:off x="8074039" y="780431"/>
            <a:ext cx="315157" cy="240884"/>
          </a:xfrm>
          <a:prstGeom prst="rect">
            <a:avLst/>
          </a:prstGeom>
          <a:noFill/>
          <a:ln>
            <a:noFill/>
          </a:ln>
        </p:spPr>
      </p:pic>
      <p:sp>
        <p:nvSpPr>
          <p:cNvPr id="10" name="AutoShape 2" descr="Summer, Winter, Spring Camp kids &amp; teens | Les Elfes Switzerland">
            <a:extLst>
              <a:ext uri="{FF2B5EF4-FFF2-40B4-BE49-F238E27FC236}">
                <a16:creationId xmlns:a16="http://schemas.microsoft.com/office/drawing/2014/main" id="{1C2C0ED6-3FC4-B090-58DF-15DCE29289BD}"/>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pic>
        <p:nvPicPr>
          <p:cNvPr id="4" name="Imagen 3" descr="Logotipo&#10;&#10;Descripción generada automáticamente">
            <a:extLst>
              <a:ext uri="{FF2B5EF4-FFF2-40B4-BE49-F238E27FC236}">
                <a16:creationId xmlns:a16="http://schemas.microsoft.com/office/drawing/2014/main" id="{16C2E1F2-A330-7A2A-0521-BFEE14DDCA78}"/>
              </a:ext>
            </a:extLst>
          </p:cNvPr>
          <p:cNvPicPr>
            <a:picLocks noChangeAspect="1"/>
          </p:cNvPicPr>
          <p:nvPr/>
        </p:nvPicPr>
        <p:blipFill>
          <a:blip r:embed="rId5"/>
          <a:stretch>
            <a:fillRect/>
          </a:stretch>
        </p:blipFill>
        <p:spPr>
          <a:xfrm>
            <a:off x="7874000" y="152163"/>
            <a:ext cx="1079263" cy="1079263"/>
          </a:xfrm>
          <a:prstGeom prst="rect">
            <a:avLst/>
          </a:prstGeom>
        </p:spPr>
      </p:pic>
      <p:graphicFrame>
        <p:nvGraphicFramePr>
          <p:cNvPr id="7" name="Tabla 6">
            <a:extLst>
              <a:ext uri="{FF2B5EF4-FFF2-40B4-BE49-F238E27FC236}">
                <a16:creationId xmlns:a16="http://schemas.microsoft.com/office/drawing/2014/main" id="{DB4B5F6A-9310-5746-592A-6F1636A86A7C}"/>
              </a:ext>
            </a:extLst>
          </p:cNvPr>
          <p:cNvGraphicFramePr>
            <a:graphicFrameLocks noGrp="1"/>
          </p:cNvGraphicFramePr>
          <p:nvPr>
            <p:extLst>
              <p:ext uri="{D42A27DB-BD31-4B8C-83A1-F6EECF244321}">
                <p14:modId xmlns:p14="http://schemas.microsoft.com/office/powerpoint/2010/main" val="2538103813"/>
              </p:ext>
            </p:extLst>
          </p:nvPr>
        </p:nvGraphicFramePr>
        <p:xfrm>
          <a:off x="119226" y="1613137"/>
          <a:ext cx="4605173" cy="2785110"/>
        </p:xfrm>
        <a:graphic>
          <a:graphicData uri="http://schemas.openxmlformats.org/drawingml/2006/table">
            <a:tbl>
              <a:tblPr>
                <a:tableStyleId>{15DC8A65-E77F-412B-8E0F-8E43A5647466}</a:tableStyleId>
              </a:tblPr>
              <a:tblGrid>
                <a:gridCol w="3049372">
                  <a:extLst>
                    <a:ext uri="{9D8B030D-6E8A-4147-A177-3AD203B41FA5}">
                      <a16:colId xmlns:a16="http://schemas.microsoft.com/office/drawing/2014/main" val="2484766142"/>
                    </a:ext>
                  </a:extLst>
                </a:gridCol>
                <a:gridCol w="791236">
                  <a:extLst>
                    <a:ext uri="{9D8B030D-6E8A-4147-A177-3AD203B41FA5}">
                      <a16:colId xmlns:a16="http://schemas.microsoft.com/office/drawing/2014/main" val="2301995701"/>
                    </a:ext>
                  </a:extLst>
                </a:gridCol>
                <a:gridCol w="764565">
                  <a:extLst>
                    <a:ext uri="{9D8B030D-6E8A-4147-A177-3AD203B41FA5}">
                      <a16:colId xmlns:a16="http://schemas.microsoft.com/office/drawing/2014/main" val="3844609858"/>
                    </a:ext>
                  </a:extLst>
                </a:gridCol>
              </a:tblGrid>
              <a:tr h="190500">
                <a:tc gridSpan="3">
                  <a:txBody>
                    <a:bodyPr/>
                    <a:lstStyle/>
                    <a:p>
                      <a:pPr algn="ctr" fontAlgn="b"/>
                      <a:r>
                        <a:rPr lang="es-PE" sz="1100" b="1" u="none" strike="noStrike" dirty="0">
                          <a:effectLst/>
                        </a:rPr>
                        <a:t>Administración y Seguros</a:t>
                      </a:r>
                      <a:endParaRPr lang="es-PE" sz="1100" b="1" i="0" u="none" strike="noStrike" dirty="0">
                        <a:solidFill>
                          <a:srgbClr val="000000"/>
                        </a:solidFill>
                        <a:effectLst/>
                        <a:latin typeface="Aptos Narrow" panose="020B0004020202020204" pitchFamily="34" charset="0"/>
                      </a:endParaRPr>
                    </a:p>
                  </a:txBody>
                  <a:tcPr marL="9525" marR="9525" marT="9525" marB="0" anchor="b"/>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367181791"/>
                  </a:ext>
                </a:extLst>
              </a:tr>
              <a:tr h="190500">
                <a:tc>
                  <a:txBody>
                    <a:bodyPr/>
                    <a:lstStyle/>
                    <a:p>
                      <a:pPr algn="ctr" fontAlgn="b"/>
                      <a:r>
                        <a:rPr lang="es-PE" sz="1100" b="1" u="none" strike="noStrike" dirty="0">
                          <a:effectLst/>
                        </a:rPr>
                        <a:t>Tipo</a:t>
                      </a:r>
                      <a:endParaRPr lang="es-PE" sz="1100" b="1" i="0" u="none" strike="noStrike" dirty="0">
                        <a:solidFill>
                          <a:srgbClr val="000000"/>
                        </a:solidFill>
                        <a:effectLst/>
                        <a:latin typeface="Aptos Narrow" panose="020B0004020202020204" pitchFamily="34" charset="0"/>
                      </a:endParaRPr>
                    </a:p>
                  </a:txBody>
                  <a:tcPr marL="9525" marR="9525" marT="9525" marB="0" anchor="b"/>
                </a:tc>
                <a:tc gridSpan="2">
                  <a:txBody>
                    <a:bodyPr/>
                    <a:lstStyle/>
                    <a:p>
                      <a:pPr algn="ctr" fontAlgn="ctr"/>
                      <a:r>
                        <a:rPr lang="es-PE" sz="1100" b="1" u="none" strike="noStrike" dirty="0">
                          <a:effectLst/>
                        </a:rPr>
                        <a:t>Precio CHF</a:t>
                      </a:r>
                      <a:endParaRPr lang="es-PE" sz="1100" b="1" i="0" u="none" strike="noStrike" dirty="0">
                        <a:solidFill>
                          <a:srgbClr val="000000"/>
                        </a:solidFill>
                        <a:effectLst/>
                        <a:latin typeface="Aptos Narrow" panose="020B0004020202020204" pitchFamily="34" charset="0"/>
                      </a:endParaRPr>
                    </a:p>
                  </a:txBody>
                  <a:tcPr marL="9525" marR="9525" marT="9525" marB="0" anchor="ctr"/>
                </a:tc>
                <a:tc hMerge="1">
                  <a:txBody>
                    <a:bodyPr/>
                    <a:lstStyle/>
                    <a:p>
                      <a:endParaRPr lang="es-PE"/>
                    </a:p>
                  </a:txBody>
                  <a:tcPr/>
                </a:tc>
                <a:extLst>
                  <a:ext uri="{0D108BD9-81ED-4DB2-BD59-A6C34878D82A}">
                    <a16:rowId xmlns:a16="http://schemas.microsoft.com/office/drawing/2014/main" val="2166172988"/>
                  </a:ext>
                </a:extLst>
              </a:tr>
              <a:tr h="190500">
                <a:tc>
                  <a:txBody>
                    <a:bodyPr/>
                    <a:lstStyle/>
                    <a:p>
                      <a:pPr algn="l" fontAlgn="b"/>
                      <a:r>
                        <a:rPr lang="es-PE" sz="1100" u="none" strike="noStrike">
                          <a:effectLst/>
                        </a:rPr>
                        <a:t>Cuota de inscripción</a:t>
                      </a:r>
                      <a:endParaRPr lang="es-PE" sz="1100" b="0" i="0" u="none" strike="noStrike">
                        <a:solidFill>
                          <a:srgbClr val="000000"/>
                        </a:solidFill>
                        <a:effectLst/>
                        <a:latin typeface="Aptos Narrow" panose="020B0004020202020204" pitchFamily="34" charset="0"/>
                      </a:endParaRPr>
                    </a:p>
                  </a:txBody>
                  <a:tcPr marL="9525" marR="9525" marT="9525" marB="0" anchor="b"/>
                </a:tc>
                <a:tc gridSpan="2">
                  <a:txBody>
                    <a:bodyPr/>
                    <a:lstStyle/>
                    <a:p>
                      <a:pPr algn="ctr" fontAlgn="ctr"/>
                      <a:r>
                        <a:rPr lang="es-PE" sz="1100" u="none" strike="noStrike">
                          <a:effectLst/>
                        </a:rPr>
                        <a:t>150.-</a:t>
                      </a:r>
                      <a:endParaRPr lang="es-PE" sz="1100" b="0" i="0" u="none" strike="noStrike">
                        <a:solidFill>
                          <a:srgbClr val="000000"/>
                        </a:solidFill>
                        <a:effectLst/>
                        <a:latin typeface="Aptos Narrow" panose="020B0004020202020204" pitchFamily="34" charset="0"/>
                      </a:endParaRPr>
                    </a:p>
                  </a:txBody>
                  <a:tcPr marL="9525" marR="9525" marT="9525" marB="0" anchor="ctr"/>
                </a:tc>
                <a:tc hMerge="1">
                  <a:txBody>
                    <a:bodyPr/>
                    <a:lstStyle/>
                    <a:p>
                      <a:endParaRPr lang="es-PE"/>
                    </a:p>
                  </a:txBody>
                  <a:tcPr/>
                </a:tc>
                <a:extLst>
                  <a:ext uri="{0D108BD9-81ED-4DB2-BD59-A6C34878D82A}">
                    <a16:rowId xmlns:a16="http://schemas.microsoft.com/office/drawing/2014/main" val="64589523"/>
                  </a:ext>
                </a:extLst>
              </a:tr>
              <a:tr h="190500">
                <a:tc>
                  <a:txBody>
                    <a:bodyPr/>
                    <a:lstStyle/>
                    <a:p>
                      <a:pPr algn="l" fontAlgn="b"/>
                      <a:r>
                        <a:rPr lang="es-PE" sz="1100" u="none" strike="noStrike">
                          <a:effectLst/>
                        </a:rPr>
                        <a:t>Seguro de tercero</a:t>
                      </a:r>
                      <a:endParaRPr lang="es-PE" sz="1100" b="0" i="0" u="none" strike="noStrike">
                        <a:solidFill>
                          <a:srgbClr val="000000"/>
                        </a:solidFill>
                        <a:effectLst/>
                        <a:latin typeface="Aptos Narrow" panose="020B0004020202020204" pitchFamily="34" charset="0"/>
                      </a:endParaRPr>
                    </a:p>
                  </a:txBody>
                  <a:tcPr marL="9525" marR="9525" marT="9525" marB="0" anchor="b"/>
                </a:tc>
                <a:tc gridSpan="2">
                  <a:txBody>
                    <a:bodyPr/>
                    <a:lstStyle/>
                    <a:p>
                      <a:pPr algn="ctr" fontAlgn="ctr"/>
                      <a:r>
                        <a:rPr lang="es-PE" sz="1100" u="none" strike="noStrike">
                          <a:effectLst/>
                        </a:rPr>
                        <a:t>Incluido</a:t>
                      </a:r>
                      <a:endParaRPr lang="es-PE" sz="1100" b="0" i="0" u="none" strike="noStrike">
                        <a:solidFill>
                          <a:srgbClr val="000000"/>
                        </a:solidFill>
                        <a:effectLst/>
                        <a:latin typeface="Aptos Narrow" panose="020B0004020202020204" pitchFamily="34" charset="0"/>
                      </a:endParaRPr>
                    </a:p>
                  </a:txBody>
                  <a:tcPr marL="9525" marR="9525" marT="9525" marB="0" anchor="ctr"/>
                </a:tc>
                <a:tc hMerge="1">
                  <a:txBody>
                    <a:bodyPr/>
                    <a:lstStyle/>
                    <a:p>
                      <a:endParaRPr lang="es-PE"/>
                    </a:p>
                  </a:txBody>
                  <a:tcPr/>
                </a:tc>
                <a:extLst>
                  <a:ext uri="{0D108BD9-81ED-4DB2-BD59-A6C34878D82A}">
                    <a16:rowId xmlns:a16="http://schemas.microsoft.com/office/drawing/2014/main" val="1219044636"/>
                  </a:ext>
                </a:extLst>
              </a:tr>
              <a:tr h="190500">
                <a:tc>
                  <a:txBody>
                    <a:bodyPr/>
                    <a:lstStyle/>
                    <a:p>
                      <a:pPr algn="l" fontAlgn="b"/>
                      <a:r>
                        <a:rPr lang="es-PE" sz="1100" u="none" strike="noStrike">
                          <a:effectLst/>
                        </a:rPr>
                        <a:t>Seguro médico y seguro contra accidentes. / semana</a:t>
                      </a:r>
                      <a:endParaRPr lang="es-PE" sz="1100" b="0" i="0" u="none" strike="noStrike">
                        <a:solidFill>
                          <a:srgbClr val="000000"/>
                        </a:solidFill>
                        <a:effectLst/>
                        <a:latin typeface="Aptos Narrow" panose="020B0004020202020204" pitchFamily="34" charset="0"/>
                      </a:endParaRPr>
                    </a:p>
                  </a:txBody>
                  <a:tcPr marL="9525" marR="9525" marT="9525" marB="0" anchor="b"/>
                </a:tc>
                <a:tc gridSpan="2">
                  <a:txBody>
                    <a:bodyPr/>
                    <a:lstStyle/>
                    <a:p>
                      <a:pPr algn="ctr" fontAlgn="ctr"/>
                      <a:r>
                        <a:rPr lang="es-PE" sz="1100" u="none" strike="noStrike">
                          <a:effectLst/>
                        </a:rPr>
                        <a:t>120.-</a:t>
                      </a:r>
                      <a:endParaRPr lang="es-PE" sz="1100" b="0" i="0" u="none" strike="noStrike">
                        <a:solidFill>
                          <a:srgbClr val="000000"/>
                        </a:solidFill>
                        <a:effectLst/>
                        <a:latin typeface="Aptos Narrow" panose="020B0004020202020204" pitchFamily="34" charset="0"/>
                      </a:endParaRPr>
                    </a:p>
                  </a:txBody>
                  <a:tcPr marL="9525" marR="9525" marT="9525" marB="0" anchor="ctr"/>
                </a:tc>
                <a:tc hMerge="1">
                  <a:txBody>
                    <a:bodyPr/>
                    <a:lstStyle/>
                    <a:p>
                      <a:endParaRPr lang="es-PE"/>
                    </a:p>
                  </a:txBody>
                  <a:tcPr/>
                </a:tc>
                <a:extLst>
                  <a:ext uri="{0D108BD9-81ED-4DB2-BD59-A6C34878D82A}">
                    <a16:rowId xmlns:a16="http://schemas.microsoft.com/office/drawing/2014/main" val="3785290407"/>
                  </a:ext>
                </a:extLst>
              </a:tr>
              <a:tr h="190500">
                <a:tc>
                  <a:txBody>
                    <a:bodyPr/>
                    <a:lstStyle/>
                    <a:p>
                      <a:pPr algn="l" fontAlgn="b"/>
                      <a:r>
                        <a:rPr lang="es-PE" sz="1100" u="none" strike="noStrike">
                          <a:effectLst/>
                        </a:rPr>
                        <a:t>Seguro de cancelación. / semana</a:t>
                      </a:r>
                      <a:endParaRPr lang="es-PE" sz="1100" b="0" i="0" u="none" strike="noStrike">
                        <a:solidFill>
                          <a:srgbClr val="000000"/>
                        </a:solidFill>
                        <a:effectLst/>
                        <a:latin typeface="Aptos Narrow" panose="020B0004020202020204" pitchFamily="34" charset="0"/>
                      </a:endParaRPr>
                    </a:p>
                  </a:txBody>
                  <a:tcPr marL="9525" marR="9525" marT="9525" marB="0" anchor="b"/>
                </a:tc>
                <a:tc gridSpan="2">
                  <a:txBody>
                    <a:bodyPr/>
                    <a:lstStyle/>
                    <a:p>
                      <a:pPr algn="ctr" fontAlgn="ctr"/>
                      <a:r>
                        <a:rPr lang="es-PE" sz="1100" u="none" strike="noStrike">
                          <a:effectLst/>
                        </a:rPr>
                        <a:t>80.-</a:t>
                      </a:r>
                      <a:endParaRPr lang="es-PE" sz="1100" b="0" i="0" u="none" strike="noStrike">
                        <a:solidFill>
                          <a:srgbClr val="000000"/>
                        </a:solidFill>
                        <a:effectLst/>
                        <a:latin typeface="Aptos Narrow" panose="020B0004020202020204" pitchFamily="34" charset="0"/>
                      </a:endParaRPr>
                    </a:p>
                  </a:txBody>
                  <a:tcPr marL="9525" marR="9525" marT="9525" marB="0" anchor="ctr"/>
                </a:tc>
                <a:tc hMerge="1">
                  <a:txBody>
                    <a:bodyPr/>
                    <a:lstStyle/>
                    <a:p>
                      <a:endParaRPr lang="es-PE"/>
                    </a:p>
                  </a:txBody>
                  <a:tcPr/>
                </a:tc>
                <a:extLst>
                  <a:ext uri="{0D108BD9-81ED-4DB2-BD59-A6C34878D82A}">
                    <a16:rowId xmlns:a16="http://schemas.microsoft.com/office/drawing/2014/main" val="1867151031"/>
                  </a:ext>
                </a:extLst>
              </a:tr>
              <a:tr h="190500">
                <a:tc gridSpan="3">
                  <a:txBody>
                    <a:bodyPr/>
                    <a:lstStyle/>
                    <a:p>
                      <a:pPr algn="ctr" fontAlgn="b"/>
                      <a:r>
                        <a:rPr lang="es-PE" sz="1100" b="1" u="none" strike="noStrike" dirty="0">
                          <a:effectLst/>
                        </a:rPr>
                        <a:t>Cursos adicionales (obligatorios)</a:t>
                      </a:r>
                      <a:endParaRPr lang="es-PE" sz="1100" b="1" i="0" u="none" strike="noStrike" dirty="0">
                        <a:solidFill>
                          <a:srgbClr val="000000"/>
                        </a:solidFill>
                        <a:effectLst/>
                        <a:latin typeface="Aptos Narrow" panose="020B0004020202020204" pitchFamily="34" charset="0"/>
                      </a:endParaRPr>
                    </a:p>
                  </a:txBody>
                  <a:tcPr marL="9525" marR="9525" marT="9525" marB="0" anchor="b"/>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768773218"/>
                  </a:ext>
                </a:extLst>
              </a:tr>
              <a:tr h="190500">
                <a:tc>
                  <a:txBody>
                    <a:bodyPr/>
                    <a:lstStyle/>
                    <a:p>
                      <a:pPr algn="ctr" fontAlgn="b"/>
                      <a:r>
                        <a:rPr lang="es-ES" sz="1100" b="1" u="none" strike="noStrike" dirty="0">
                          <a:effectLst/>
                        </a:rPr>
                        <a:t>Además del programa básico (1 a elegir)</a:t>
                      </a:r>
                      <a:endParaRPr lang="es-ES" sz="1100" b="1"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ctr"/>
                      <a:r>
                        <a:rPr lang="es-PE" sz="1100" b="1" u="none" strike="noStrike" dirty="0">
                          <a:effectLst/>
                        </a:rPr>
                        <a:t>Edad</a:t>
                      </a:r>
                      <a:endParaRPr lang="es-PE" sz="1100" b="1"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fontAlgn="ctr"/>
                      <a:r>
                        <a:rPr lang="es-PE" sz="1100" b="1" u="none" strike="noStrike" dirty="0">
                          <a:effectLst/>
                        </a:rPr>
                        <a:t>Precio CHF</a:t>
                      </a:r>
                      <a:endParaRPr lang="es-PE" sz="1100" b="1" i="0" u="none" strike="noStrike" dirty="0">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2567172625"/>
                  </a:ext>
                </a:extLst>
              </a:tr>
              <a:tr h="190500">
                <a:tc>
                  <a:txBody>
                    <a:bodyPr/>
                    <a:lstStyle/>
                    <a:p>
                      <a:pPr algn="l" fontAlgn="b"/>
                      <a:r>
                        <a:rPr lang="es-PE" sz="1100" u="none" strike="noStrike">
                          <a:effectLst/>
                        </a:rPr>
                        <a:t>Artes/Cocina/Teatro</a:t>
                      </a:r>
                      <a:endParaRPr lang="es-P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ctr"/>
                      <a:r>
                        <a:rPr lang="es-PE" sz="1100" u="none" strike="noStrike">
                          <a:effectLst/>
                        </a:rPr>
                        <a:t>6+</a:t>
                      </a:r>
                      <a:endParaRPr lang="es-PE" sz="1100" b="0" i="0" u="none" strike="noStrike">
                        <a:solidFill>
                          <a:srgbClr val="000000"/>
                        </a:solidFill>
                        <a:effectLst/>
                        <a:latin typeface="Aptos Narrow" panose="020B0004020202020204" pitchFamily="34" charset="0"/>
                      </a:endParaRPr>
                    </a:p>
                  </a:txBody>
                  <a:tcPr marL="9525" marR="9525" marT="9525" marB="0" anchor="ctr"/>
                </a:tc>
                <a:tc>
                  <a:txBody>
                    <a:bodyPr/>
                    <a:lstStyle/>
                    <a:p>
                      <a:pPr algn="ctr" fontAlgn="ctr"/>
                      <a:r>
                        <a:rPr lang="es-PE" sz="1100" u="none" strike="noStrike">
                          <a:effectLst/>
                        </a:rPr>
                        <a:t>200.-</a:t>
                      </a:r>
                      <a:endParaRPr lang="es-PE" sz="1100" b="0" i="0" u="none" strike="noStrike">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1215332110"/>
                  </a:ext>
                </a:extLst>
              </a:tr>
              <a:tr h="190500">
                <a:tc>
                  <a:txBody>
                    <a:bodyPr/>
                    <a:lstStyle/>
                    <a:p>
                      <a:pPr algn="l" fontAlgn="b"/>
                      <a:r>
                        <a:rPr lang="es-ES" sz="1100" u="none" strike="noStrike">
                          <a:effectLst/>
                        </a:rPr>
                        <a:t>Etiqueta y modales en la mesa</a:t>
                      </a:r>
                      <a:endParaRPr lang="es-E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ctr"/>
                      <a:r>
                        <a:rPr lang="es-PE" sz="1100" u="none" strike="noStrike">
                          <a:effectLst/>
                        </a:rPr>
                        <a:t>6+</a:t>
                      </a:r>
                      <a:endParaRPr lang="es-PE" sz="1100" b="0" i="0" u="none" strike="noStrike">
                        <a:solidFill>
                          <a:srgbClr val="000000"/>
                        </a:solidFill>
                        <a:effectLst/>
                        <a:latin typeface="Aptos Narrow" panose="020B0004020202020204" pitchFamily="34" charset="0"/>
                      </a:endParaRPr>
                    </a:p>
                  </a:txBody>
                  <a:tcPr marL="9525" marR="9525" marT="9525" marB="0" anchor="ctr"/>
                </a:tc>
                <a:tc>
                  <a:txBody>
                    <a:bodyPr/>
                    <a:lstStyle/>
                    <a:p>
                      <a:pPr algn="ctr" fontAlgn="ctr"/>
                      <a:r>
                        <a:rPr lang="es-PE" sz="1100" u="none" strike="noStrike">
                          <a:effectLst/>
                        </a:rPr>
                        <a:t>200.-</a:t>
                      </a:r>
                      <a:endParaRPr lang="es-PE" sz="1100" b="0" i="0" u="none" strike="noStrike">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3874575102"/>
                  </a:ext>
                </a:extLst>
              </a:tr>
              <a:tr h="190500">
                <a:tc>
                  <a:txBody>
                    <a:bodyPr/>
                    <a:lstStyle/>
                    <a:p>
                      <a:pPr algn="l" fontAlgn="b"/>
                      <a:r>
                        <a:rPr lang="es-ES" sz="1100" u="none" strike="noStrike">
                          <a:effectLst/>
                        </a:rPr>
                        <a:t>Programa de formación de liderazgo</a:t>
                      </a:r>
                      <a:endParaRPr lang="es-E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ctr"/>
                      <a:r>
                        <a:rPr lang="es-PE" sz="1100" u="none" strike="noStrike">
                          <a:effectLst/>
                        </a:rPr>
                        <a:t>12+</a:t>
                      </a:r>
                      <a:endParaRPr lang="es-PE" sz="1100" b="0" i="0" u="none" strike="noStrike">
                        <a:solidFill>
                          <a:srgbClr val="000000"/>
                        </a:solidFill>
                        <a:effectLst/>
                        <a:latin typeface="Aptos Narrow" panose="020B0004020202020204" pitchFamily="34" charset="0"/>
                      </a:endParaRPr>
                    </a:p>
                  </a:txBody>
                  <a:tcPr marL="9525" marR="9525" marT="9525" marB="0" anchor="ctr"/>
                </a:tc>
                <a:tc>
                  <a:txBody>
                    <a:bodyPr/>
                    <a:lstStyle/>
                    <a:p>
                      <a:pPr algn="ctr" fontAlgn="ctr"/>
                      <a:r>
                        <a:rPr lang="es-PE" sz="1100" u="none" strike="noStrike">
                          <a:effectLst/>
                        </a:rPr>
                        <a:t>200.-</a:t>
                      </a:r>
                      <a:endParaRPr lang="es-PE" sz="1100" b="0" i="0" u="none" strike="noStrike">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589061800"/>
                  </a:ext>
                </a:extLst>
              </a:tr>
              <a:tr h="381000">
                <a:tc>
                  <a:txBody>
                    <a:bodyPr/>
                    <a:lstStyle/>
                    <a:p>
                      <a:pPr algn="l" fontAlgn="b"/>
                      <a:r>
                        <a:rPr lang="es-PE" sz="1100" u="none" strike="noStrike">
                          <a:effectLst/>
                        </a:rPr>
                        <a:t>Curso primeros auxilios &amp; Mountain fitness (Nutrición, Yoga &amp; Pilates)</a:t>
                      </a:r>
                      <a:endParaRPr lang="es-P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ctr"/>
                      <a:r>
                        <a:rPr lang="es-PE" sz="1100" u="none" strike="noStrike">
                          <a:effectLst/>
                        </a:rPr>
                        <a:t>14+</a:t>
                      </a:r>
                      <a:endParaRPr lang="es-PE" sz="1100" b="0" i="0" u="none" strike="noStrike">
                        <a:solidFill>
                          <a:srgbClr val="000000"/>
                        </a:solidFill>
                        <a:effectLst/>
                        <a:latin typeface="Aptos Narrow" panose="020B0004020202020204" pitchFamily="34" charset="0"/>
                      </a:endParaRPr>
                    </a:p>
                  </a:txBody>
                  <a:tcPr marL="9525" marR="9525" marT="9525" marB="0" anchor="ctr"/>
                </a:tc>
                <a:tc>
                  <a:txBody>
                    <a:bodyPr/>
                    <a:lstStyle/>
                    <a:p>
                      <a:pPr algn="ctr" fontAlgn="ctr"/>
                      <a:r>
                        <a:rPr lang="es-PE" sz="1100" u="none" strike="noStrike" dirty="0">
                          <a:effectLst/>
                        </a:rPr>
                        <a:t>200.-</a:t>
                      </a:r>
                      <a:endParaRPr lang="es-PE" sz="1100" b="0" i="0" u="none" strike="noStrike" dirty="0">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4033767121"/>
                  </a:ext>
                </a:extLst>
              </a:tr>
            </a:tbl>
          </a:graphicData>
        </a:graphic>
      </p:graphicFrame>
      <p:graphicFrame>
        <p:nvGraphicFramePr>
          <p:cNvPr id="8" name="Tabla 7">
            <a:extLst>
              <a:ext uri="{FF2B5EF4-FFF2-40B4-BE49-F238E27FC236}">
                <a16:creationId xmlns:a16="http://schemas.microsoft.com/office/drawing/2014/main" id="{0B483787-3C1D-281F-4678-D50B2A89339F}"/>
              </a:ext>
            </a:extLst>
          </p:cNvPr>
          <p:cNvGraphicFramePr>
            <a:graphicFrameLocks noGrp="1"/>
          </p:cNvGraphicFramePr>
          <p:nvPr>
            <p:extLst>
              <p:ext uri="{D42A27DB-BD31-4B8C-83A1-F6EECF244321}">
                <p14:modId xmlns:p14="http://schemas.microsoft.com/office/powerpoint/2010/main" val="2188224947"/>
              </p:ext>
            </p:extLst>
          </p:nvPr>
        </p:nvGraphicFramePr>
        <p:xfrm>
          <a:off x="4732173" y="1613136"/>
          <a:ext cx="4292600" cy="2785105"/>
        </p:xfrm>
        <a:graphic>
          <a:graphicData uri="http://schemas.openxmlformats.org/drawingml/2006/table">
            <a:tbl>
              <a:tblPr>
                <a:tableStyleId>{15DC8A65-E77F-412B-8E0F-8E43A5647466}</a:tableStyleId>
              </a:tblPr>
              <a:tblGrid>
                <a:gridCol w="3007675">
                  <a:extLst>
                    <a:ext uri="{9D8B030D-6E8A-4147-A177-3AD203B41FA5}">
                      <a16:colId xmlns:a16="http://schemas.microsoft.com/office/drawing/2014/main" val="1425750255"/>
                    </a:ext>
                  </a:extLst>
                </a:gridCol>
                <a:gridCol w="1284925">
                  <a:extLst>
                    <a:ext uri="{9D8B030D-6E8A-4147-A177-3AD203B41FA5}">
                      <a16:colId xmlns:a16="http://schemas.microsoft.com/office/drawing/2014/main" val="832255040"/>
                    </a:ext>
                  </a:extLst>
                </a:gridCol>
              </a:tblGrid>
              <a:tr h="201673">
                <a:tc gridSpan="2">
                  <a:txBody>
                    <a:bodyPr/>
                    <a:lstStyle/>
                    <a:p>
                      <a:pPr algn="ctr" fontAlgn="b"/>
                      <a:r>
                        <a:rPr lang="es-PE" sz="1100" b="1" u="none" strike="noStrike" dirty="0">
                          <a:effectLst/>
                        </a:rPr>
                        <a:t>Deporte o servicios opcionales</a:t>
                      </a:r>
                      <a:endParaRPr lang="es-PE" sz="1100" b="1" i="0" u="none" strike="noStrike" dirty="0">
                        <a:solidFill>
                          <a:srgbClr val="000000"/>
                        </a:solidFill>
                        <a:effectLst/>
                        <a:latin typeface="Aptos Narrow" panose="020B0004020202020204" pitchFamily="34" charset="0"/>
                      </a:endParaRPr>
                    </a:p>
                  </a:txBody>
                  <a:tcPr marL="9525" marR="9525" marT="9525" marB="0" anchor="b"/>
                </a:tc>
                <a:tc hMerge="1">
                  <a:txBody>
                    <a:bodyPr/>
                    <a:lstStyle/>
                    <a:p>
                      <a:endParaRPr lang="es-PE"/>
                    </a:p>
                  </a:txBody>
                  <a:tcPr/>
                </a:tc>
                <a:extLst>
                  <a:ext uri="{0D108BD9-81ED-4DB2-BD59-A6C34878D82A}">
                    <a16:rowId xmlns:a16="http://schemas.microsoft.com/office/drawing/2014/main" val="2313244431"/>
                  </a:ext>
                </a:extLst>
              </a:tr>
              <a:tr h="201673">
                <a:tc>
                  <a:txBody>
                    <a:bodyPr/>
                    <a:lstStyle/>
                    <a:p>
                      <a:pPr algn="ctr" fontAlgn="b"/>
                      <a:r>
                        <a:rPr lang="es-PE" sz="1100" b="1" i="0" u="none" strike="noStrike" dirty="0">
                          <a:solidFill>
                            <a:srgbClr val="000000"/>
                          </a:solidFill>
                          <a:effectLst/>
                          <a:latin typeface="+mn-lt"/>
                        </a:rPr>
                        <a:t>Descripción</a:t>
                      </a:r>
                    </a:p>
                  </a:txBody>
                  <a:tcPr marL="9525" marR="9525" marT="9525" marB="0" anchor="b"/>
                </a:tc>
                <a:tc>
                  <a:txBody>
                    <a:bodyPr/>
                    <a:lstStyle/>
                    <a:p>
                      <a:pPr algn="ctr" fontAlgn="ctr"/>
                      <a:r>
                        <a:rPr lang="es-PE" sz="1100" b="1" u="none" strike="noStrike" dirty="0">
                          <a:effectLst/>
                        </a:rPr>
                        <a:t>Price CHF</a:t>
                      </a:r>
                      <a:endParaRPr lang="es-PE" sz="1100" b="1" i="0" u="none" strike="noStrike" dirty="0">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3680524867"/>
                  </a:ext>
                </a:extLst>
              </a:tr>
              <a:tr h="201673">
                <a:tc>
                  <a:txBody>
                    <a:bodyPr/>
                    <a:lstStyle/>
                    <a:p>
                      <a:pPr algn="l" fontAlgn="b"/>
                      <a:r>
                        <a:rPr lang="en-US" sz="1100" u="none" strike="noStrike">
                          <a:effectLst/>
                        </a:rPr>
                        <a:t>Tennis: Per private hour (Max 3h/week)</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ctr"/>
                      <a:r>
                        <a:rPr lang="es-PE" sz="1100" u="none" strike="noStrike">
                          <a:effectLst/>
                        </a:rPr>
                        <a:t>75.-</a:t>
                      </a:r>
                      <a:endParaRPr lang="es-PE" sz="1100" b="0" i="0" u="none" strike="noStrike">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413980416"/>
                  </a:ext>
                </a:extLst>
              </a:tr>
              <a:tr h="201673">
                <a:tc>
                  <a:txBody>
                    <a:bodyPr/>
                    <a:lstStyle/>
                    <a:p>
                      <a:pPr algn="l" fontAlgn="b"/>
                      <a:r>
                        <a:rPr lang="en-US" sz="1100" u="none" strike="noStrike">
                          <a:effectLst/>
                        </a:rPr>
                        <a:t>Golf: Per private hour (Max 3h/week)</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ctr"/>
                      <a:r>
                        <a:rPr lang="es-PE" sz="1100" u="none" strike="noStrike">
                          <a:effectLst/>
                        </a:rPr>
                        <a:t>120.-</a:t>
                      </a:r>
                      <a:endParaRPr lang="es-PE" sz="1100" b="0" i="0" u="none" strike="noStrike">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1323375226"/>
                  </a:ext>
                </a:extLst>
              </a:tr>
              <a:tr h="365029">
                <a:tc>
                  <a:txBody>
                    <a:bodyPr/>
                    <a:lstStyle/>
                    <a:p>
                      <a:pPr algn="l" fontAlgn="b"/>
                      <a:r>
                        <a:rPr lang="en-US" sz="1100" u="none" strike="noStrike">
                          <a:effectLst/>
                        </a:rPr>
                        <a:t>Horseback riding: Per private hour (Max 3h/week)  </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ctr"/>
                      <a:r>
                        <a:rPr lang="es-PE" sz="1100" u="none" strike="noStrike">
                          <a:effectLst/>
                        </a:rPr>
                        <a:t>75.-</a:t>
                      </a:r>
                      <a:endParaRPr lang="es-PE" sz="1100" b="0" i="0" u="none" strike="noStrike">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438281287"/>
                  </a:ext>
                </a:extLst>
              </a:tr>
              <a:tr h="201673">
                <a:tc>
                  <a:txBody>
                    <a:bodyPr/>
                    <a:lstStyle/>
                    <a:p>
                      <a:pPr algn="l" fontAlgn="b"/>
                      <a:r>
                        <a:rPr lang="es-PE" sz="1100" u="none" strike="noStrike" dirty="0" err="1">
                          <a:effectLst/>
                        </a:rPr>
                        <a:t>Paragliding</a:t>
                      </a:r>
                      <a:r>
                        <a:rPr lang="es-PE" sz="1100" u="none" strike="noStrike" dirty="0">
                          <a:effectLst/>
                        </a:rPr>
                        <a:t> / </a:t>
                      </a:r>
                      <a:r>
                        <a:rPr lang="es-PE" sz="1100" u="none" strike="noStrike" dirty="0" err="1">
                          <a:effectLst/>
                        </a:rPr>
                        <a:t>price</a:t>
                      </a:r>
                      <a:r>
                        <a:rPr lang="es-PE" sz="1100" u="none" strike="noStrike" dirty="0">
                          <a:effectLst/>
                        </a:rPr>
                        <a:t> per </a:t>
                      </a:r>
                      <a:r>
                        <a:rPr lang="es-PE" sz="1100" u="none" strike="noStrike" dirty="0" err="1">
                          <a:effectLst/>
                        </a:rPr>
                        <a:t>flight</a:t>
                      </a:r>
                      <a:endParaRPr lang="es-PE" sz="11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ctr"/>
                      <a:r>
                        <a:rPr lang="es-PE" sz="1100" u="none" strike="noStrike">
                          <a:effectLst/>
                        </a:rPr>
                        <a:t>180.-</a:t>
                      </a:r>
                      <a:endParaRPr lang="es-PE" sz="1100" b="0" i="0" u="none" strike="noStrike">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3866468854"/>
                  </a:ext>
                </a:extLst>
              </a:tr>
              <a:tr h="201673">
                <a:tc>
                  <a:txBody>
                    <a:bodyPr/>
                    <a:lstStyle/>
                    <a:p>
                      <a:pPr algn="l" fontAlgn="b"/>
                      <a:r>
                        <a:rPr lang="en-US" sz="1100" u="none" strike="noStrike">
                          <a:effectLst/>
                        </a:rPr>
                        <a:t>Laundry of personal effects: each bag</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ctr"/>
                      <a:r>
                        <a:rPr lang="es-PE" sz="1100" u="none" strike="noStrike">
                          <a:effectLst/>
                        </a:rPr>
                        <a:t>60.-</a:t>
                      </a:r>
                      <a:endParaRPr lang="es-PE" sz="1100" b="0" i="0" u="none" strike="noStrike">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3528903434"/>
                  </a:ext>
                </a:extLst>
              </a:tr>
              <a:tr h="201673">
                <a:tc>
                  <a:txBody>
                    <a:bodyPr/>
                    <a:lstStyle/>
                    <a:p>
                      <a:pPr algn="l" fontAlgn="b"/>
                      <a:r>
                        <a:rPr lang="es-PE" sz="1100" u="none" strike="noStrike">
                          <a:effectLst/>
                        </a:rPr>
                        <a:t>Photo souvenir with logo</a:t>
                      </a:r>
                      <a:endParaRPr lang="es-P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ctr"/>
                      <a:r>
                        <a:rPr lang="es-PE" sz="1100" u="none" strike="noStrike">
                          <a:effectLst/>
                        </a:rPr>
                        <a:t>25.-</a:t>
                      </a:r>
                      <a:endParaRPr lang="es-PE" sz="1100" b="0" i="0" u="none" strike="noStrike">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101781743"/>
                  </a:ext>
                </a:extLst>
              </a:tr>
              <a:tr h="201673">
                <a:tc gridSpan="2">
                  <a:txBody>
                    <a:bodyPr/>
                    <a:lstStyle/>
                    <a:p>
                      <a:pPr algn="ctr" fontAlgn="b"/>
                      <a:r>
                        <a:rPr lang="es-PE" sz="1100" b="1" u="none" strike="noStrike" dirty="0">
                          <a:effectLst/>
                        </a:rPr>
                        <a:t>Transporte en autobús privado</a:t>
                      </a:r>
                      <a:endParaRPr lang="es-PE" sz="1100" b="1" i="0" u="none" strike="noStrike" dirty="0">
                        <a:solidFill>
                          <a:srgbClr val="000000"/>
                        </a:solidFill>
                        <a:effectLst/>
                        <a:latin typeface="Aptos Narrow" panose="020B0004020202020204" pitchFamily="34" charset="0"/>
                      </a:endParaRPr>
                    </a:p>
                  </a:txBody>
                  <a:tcPr marL="9525" marR="9525" marT="9525" marB="0" anchor="b"/>
                </a:tc>
                <a:tc hMerge="1">
                  <a:txBody>
                    <a:bodyPr/>
                    <a:lstStyle/>
                    <a:p>
                      <a:endParaRPr lang="es-PE"/>
                    </a:p>
                  </a:txBody>
                  <a:tcPr/>
                </a:tc>
                <a:extLst>
                  <a:ext uri="{0D108BD9-81ED-4DB2-BD59-A6C34878D82A}">
                    <a16:rowId xmlns:a16="http://schemas.microsoft.com/office/drawing/2014/main" val="3393346052"/>
                  </a:ext>
                </a:extLst>
              </a:tr>
              <a:tr h="201673">
                <a:tc>
                  <a:txBody>
                    <a:bodyPr/>
                    <a:lstStyle/>
                    <a:p>
                      <a:pPr algn="ctr" fontAlgn="b"/>
                      <a:r>
                        <a:rPr lang="es-PE" sz="1100" b="1" u="none" strike="noStrike" dirty="0">
                          <a:effectLst/>
                        </a:rPr>
                        <a:t>Descripción</a:t>
                      </a:r>
                      <a:endParaRPr lang="es-PE" sz="11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ctr"/>
                      <a:r>
                        <a:rPr lang="es-PE" sz="1100" b="1" u="none" strike="noStrike" dirty="0">
                          <a:effectLst/>
                        </a:rPr>
                        <a:t>Precio CHF</a:t>
                      </a:r>
                      <a:endParaRPr lang="es-PE" sz="1100" b="1" i="0" u="none" strike="noStrike" dirty="0">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1722928929"/>
                  </a:ext>
                </a:extLst>
              </a:tr>
              <a:tr h="201673">
                <a:tc>
                  <a:txBody>
                    <a:bodyPr/>
                    <a:lstStyle/>
                    <a:p>
                      <a:pPr algn="l" fontAlgn="b"/>
                      <a:r>
                        <a:rPr lang="es-PE" sz="1100" u="none" strike="noStrike" dirty="0">
                          <a:effectLst/>
                        </a:rPr>
                        <a:t>Ginebra - Les </a:t>
                      </a:r>
                      <a:r>
                        <a:rPr lang="es-PE" sz="1100" u="none" strike="noStrike" dirty="0" err="1">
                          <a:effectLst/>
                        </a:rPr>
                        <a:t>Elfes</a:t>
                      </a:r>
                      <a:r>
                        <a:rPr lang="es-PE" sz="1100" u="none" strike="noStrike" dirty="0">
                          <a:effectLst/>
                        </a:rPr>
                        <a:t>, ticket de vuelta</a:t>
                      </a:r>
                      <a:endParaRPr lang="es-PE" sz="11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ctr"/>
                      <a:r>
                        <a:rPr lang="es-PE" sz="1100" u="none" strike="noStrike">
                          <a:effectLst/>
                        </a:rPr>
                        <a:t>170.-</a:t>
                      </a:r>
                      <a:endParaRPr lang="es-PE" sz="1100" b="0" i="0" u="none" strike="noStrike">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3188188268"/>
                  </a:ext>
                </a:extLst>
              </a:tr>
              <a:tr h="201673">
                <a:tc>
                  <a:txBody>
                    <a:bodyPr/>
                    <a:lstStyle/>
                    <a:p>
                      <a:pPr algn="l" fontAlgn="b"/>
                      <a:r>
                        <a:rPr lang="es-PE" sz="1100" u="none" strike="noStrike">
                          <a:effectLst/>
                        </a:rPr>
                        <a:t>Martigny - Les Elfes, ticket de vuelta</a:t>
                      </a:r>
                      <a:endParaRPr lang="es-PE"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ctr"/>
                      <a:r>
                        <a:rPr lang="es-PE" sz="1100" u="none" strike="noStrike">
                          <a:effectLst/>
                        </a:rPr>
                        <a:t>80.-</a:t>
                      </a:r>
                      <a:endParaRPr lang="es-PE" sz="1100" b="0" i="0" u="none" strike="noStrike">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1834628589"/>
                  </a:ext>
                </a:extLst>
              </a:tr>
              <a:tr h="201673">
                <a:tc>
                  <a:txBody>
                    <a:bodyPr/>
                    <a:lstStyle/>
                    <a:p>
                      <a:pPr algn="l" fontAlgn="b"/>
                      <a:r>
                        <a:rPr lang="es-ES" sz="1100" u="none" strike="noStrike">
                          <a:effectLst/>
                        </a:rPr>
                        <a:t>Transferencia en otras fechas (solo ida)</a:t>
                      </a:r>
                      <a:endParaRPr lang="es-E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ctr"/>
                      <a:r>
                        <a:rPr lang="es-PE" sz="1100" u="none" strike="noStrike" dirty="0">
                          <a:effectLst/>
                        </a:rPr>
                        <a:t>150.-</a:t>
                      </a:r>
                      <a:endParaRPr lang="es-PE" sz="1100" b="0" i="0" u="none" strike="noStrike" dirty="0">
                        <a:solidFill>
                          <a:srgbClr val="000000"/>
                        </a:solidFill>
                        <a:effectLst/>
                        <a:latin typeface="Aptos Narrow" panose="020B0004020202020204" pitchFamily="34" charset="0"/>
                      </a:endParaRPr>
                    </a:p>
                  </a:txBody>
                  <a:tcPr marL="9525" marR="9525" marT="9525" marB="0" anchor="ctr"/>
                </a:tc>
                <a:extLst>
                  <a:ext uri="{0D108BD9-81ED-4DB2-BD59-A6C34878D82A}">
                    <a16:rowId xmlns:a16="http://schemas.microsoft.com/office/drawing/2014/main" val="3329857332"/>
                  </a:ext>
                </a:extLst>
              </a:tr>
            </a:tbl>
          </a:graphicData>
        </a:graphic>
      </p:graphicFrame>
    </p:spTree>
    <p:extLst>
      <p:ext uri="{BB962C8B-B14F-4D97-AF65-F5344CB8AC3E}">
        <p14:creationId xmlns:p14="http://schemas.microsoft.com/office/powerpoint/2010/main" val="3599531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3" name="Image 2" descr="Une image contenant plein air, personne, herbe, ciel&#10;&#10;Description générée automatiquement">
            <a:extLst>
              <a:ext uri="{FF2B5EF4-FFF2-40B4-BE49-F238E27FC236}">
                <a16:creationId xmlns:a16="http://schemas.microsoft.com/office/drawing/2014/main" id="{76A1473B-C70B-C77D-44BB-B398BEC04C5B}"/>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t="14931" b="2821"/>
          <a:stretch/>
        </p:blipFill>
        <p:spPr>
          <a:xfrm>
            <a:off x="422559" y="894675"/>
            <a:ext cx="8289642" cy="3829726"/>
          </a:xfrm>
          <a:prstGeom prst="rect">
            <a:avLst/>
          </a:prstGeom>
        </p:spPr>
      </p:pic>
      <p:sp>
        <p:nvSpPr>
          <p:cNvPr id="5" name="Rectangle 4">
            <a:extLst>
              <a:ext uri="{FF2B5EF4-FFF2-40B4-BE49-F238E27FC236}">
                <a16:creationId xmlns:a16="http://schemas.microsoft.com/office/drawing/2014/main" id="{AFD0E9DC-363A-6912-0F03-F4162E8D2A41}"/>
              </a:ext>
            </a:extLst>
          </p:cNvPr>
          <p:cNvSpPr/>
          <p:nvPr/>
        </p:nvSpPr>
        <p:spPr>
          <a:xfrm>
            <a:off x="433070" y="1343717"/>
            <a:ext cx="8277860" cy="3403867"/>
          </a:xfrm>
          <a:prstGeom prst="rect">
            <a:avLst/>
          </a:prstGeom>
          <a:solidFill>
            <a:srgbClr val="5C88B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800" dirty="0"/>
          </a:p>
        </p:txBody>
      </p:sp>
      <p:sp>
        <p:nvSpPr>
          <p:cNvPr id="535" name="Google Shape;535;g23986b2f31d_1_777"/>
          <p:cNvSpPr txBox="1">
            <a:spLocks noGrp="1"/>
          </p:cNvSpPr>
          <p:nvPr>
            <p:ph type="sldNum" idx="12"/>
          </p:nvPr>
        </p:nvSpPr>
        <p:spPr>
          <a:xfrm>
            <a:off x="8556784" y="4749851"/>
            <a:ext cx="548700" cy="393600"/>
          </a:xfrm>
          <a:prstGeom prst="rect">
            <a:avLst/>
          </a:prstGeom>
          <a:noFill/>
          <a:ln>
            <a:noFill/>
          </a:ln>
        </p:spPr>
        <p:txBody>
          <a:bodyPr spcFirstLastPara="1" vert="horz" wrap="square" lIns="91425" tIns="91425" rIns="91425" bIns="91425" rtlCol="0" anchor="ctr" anchorCtr="0">
            <a:noAutofit/>
          </a:bodyPr>
          <a:lstStyle/>
          <a:p>
            <a:pPr>
              <a:buSzPts val="2600"/>
            </a:pPr>
            <a:fld id="{00000000-1234-1234-1234-123412341234}" type="slidenum">
              <a:rPr lang="en-US"/>
              <a:pPr>
                <a:buSzPts val="2600"/>
              </a:pPr>
              <a:t>28</a:t>
            </a:fld>
            <a:endParaRPr dirty="0"/>
          </a:p>
        </p:txBody>
      </p:sp>
      <p:sp>
        <p:nvSpPr>
          <p:cNvPr id="536" name="Google Shape;536;g23986b2f31d_1_777"/>
          <p:cNvSpPr/>
          <p:nvPr/>
        </p:nvSpPr>
        <p:spPr>
          <a:xfrm>
            <a:off x="1130300" y="304800"/>
            <a:ext cx="2204400" cy="543900"/>
          </a:xfrm>
          <a:prstGeom prst="rect">
            <a:avLst/>
          </a:prstGeom>
          <a:noFill/>
          <a:ln>
            <a:noFill/>
          </a:ln>
        </p:spPr>
        <p:txBody>
          <a:bodyPr spcFirstLastPara="1" wrap="square" lIns="91425" tIns="45700" rIns="91425" bIns="45700" anchor="ctr" anchorCtr="0">
            <a:noAutofit/>
          </a:bodyPr>
          <a:lstStyle/>
          <a:p>
            <a:pPr algn="ctr">
              <a:buClr>
                <a:srgbClr val="000000"/>
              </a:buClr>
              <a:buSzPts val="2800"/>
            </a:pPr>
            <a:endParaRPr>
              <a:solidFill>
                <a:schemeClr val="lt1"/>
              </a:solidFill>
            </a:endParaRPr>
          </a:p>
        </p:txBody>
      </p:sp>
      <p:sp>
        <p:nvSpPr>
          <p:cNvPr id="544" name="Google Shape;544;g23986b2f31d_1_777"/>
          <p:cNvSpPr/>
          <p:nvPr/>
        </p:nvSpPr>
        <p:spPr>
          <a:xfrm>
            <a:off x="1813068" y="1987626"/>
            <a:ext cx="5522832" cy="2749288"/>
          </a:xfrm>
          <a:custGeom>
            <a:avLst/>
            <a:gdLst/>
            <a:ahLst/>
            <a:cxnLst/>
            <a:rect l="l" t="t" r="r" b="b"/>
            <a:pathLst>
              <a:path w="6468910" h="3234456" extrusionOk="0">
                <a:moveTo>
                  <a:pt x="3234455" y="0"/>
                </a:moveTo>
                <a:cubicBezTo>
                  <a:pt x="5020795" y="0"/>
                  <a:pt x="6468910" y="1448115"/>
                  <a:pt x="6468910" y="3234455"/>
                </a:cubicBezTo>
                <a:lnTo>
                  <a:pt x="6468910" y="3234456"/>
                </a:lnTo>
                <a:lnTo>
                  <a:pt x="5296549" y="3234456"/>
                </a:lnTo>
                <a:cubicBezTo>
                  <a:pt x="5296549" y="2095593"/>
                  <a:pt x="4373319" y="1172363"/>
                  <a:pt x="3234456" y="1172363"/>
                </a:cubicBezTo>
                <a:cubicBezTo>
                  <a:pt x="2095593" y="1172363"/>
                  <a:pt x="1172363" y="2095593"/>
                  <a:pt x="1172363" y="3234456"/>
                </a:cubicBezTo>
                <a:lnTo>
                  <a:pt x="0" y="3234456"/>
                </a:lnTo>
                <a:lnTo>
                  <a:pt x="0" y="3234455"/>
                </a:lnTo>
                <a:cubicBezTo>
                  <a:pt x="0" y="1448115"/>
                  <a:pt x="1448115" y="0"/>
                  <a:pt x="3234455" y="0"/>
                </a:cubicBezTo>
                <a:close/>
              </a:path>
            </a:pathLst>
          </a:custGeom>
          <a:solidFill>
            <a:srgbClr val="D8D8D8">
              <a:alpha val="49411"/>
            </a:srgbClr>
          </a:solidFill>
          <a:ln>
            <a:noFill/>
          </a:ln>
        </p:spPr>
        <p:txBody>
          <a:bodyPr spcFirstLastPara="1" wrap="square" lIns="45713" tIns="22850" rIns="45713" bIns="22850" anchor="ctr" anchorCtr="0">
            <a:noAutofit/>
          </a:bodyPr>
          <a:lstStyle/>
          <a:p>
            <a:pPr algn="ctr">
              <a:buClr>
                <a:srgbClr val="000000"/>
              </a:buClr>
              <a:buSzPts val="1800"/>
            </a:pPr>
            <a:endParaRPr sz="900">
              <a:latin typeface="Calibri"/>
              <a:ea typeface="Calibri"/>
              <a:cs typeface="Calibri"/>
              <a:sym typeface="Calibri"/>
            </a:endParaRPr>
          </a:p>
        </p:txBody>
      </p:sp>
      <p:grpSp>
        <p:nvGrpSpPr>
          <p:cNvPr id="545" name="Google Shape;545;g23986b2f31d_1_777"/>
          <p:cNvGrpSpPr/>
          <p:nvPr/>
        </p:nvGrpSpPr>
        <p:grpSpPr>
          <a:xfrm>
            <a:off x="2013359" y="2154072"/>
            <a:ext cx="5117285" cy="2580575"/>
            <a:chOff x="3097213" y="398463"/>
            <a:chExt cx="5999162" cy="3038473"/>
          </a:xfrm>
        </p:grpSpPr>
        <p:sp>
          <p:nvSpPr>
            <p:cNvPr id="546" name="Google Shape;546;g23986b2f31d_1_777"/>
            <p:cNvSpPr/>
            <p:nvPr/>
          </p:nvSpPr>
          <p:spPr>
            <a:xfrm>
              <a:off x="6467476" y="501650"/>
              <a:ext cx="1504950" cy="1638301"/>
            </a:xfrm>
            <a:custGeom>
              <a:avLst/>
              <a:gdLst/>
              <a:ahLst/>
              <a:cxnLst/>
              <a:rect l="l" t="t" r="r" b="b"/>
              <a:pathLst>
                <a:path w="2415" h="2624" extrusionOk="0">
                  <a:moveTo>
                    <a:pt x="487" y="0"/>
                  </a:moveTo>
                  <a:cubicBezTo>
                    <a:pt x="1192" y="163"/>
                    <a:pt x="1851" y="482"/>
                    <a:pt x="2415" y="934"/>
                  </a:cubicBezTo>
                  <a:lnTo>
                    <a:pt x="1060" y="2624"/>
                  </a:lnTo>
                  <a:cubicBezTo>
                    <a:pt x="750" y="2376"/>
                    <a:pt x="388" y="2200"/>
                    <a:pt x="0" y="2111"/>
                  </a:cubicBezTo>
                  <a:lnTo>
                    <a:pt x="487" y="0"/>
                  </a:lnTo>
                  <a:close/>
                </a:path>
              </a:pathLst>
            </a:custGeom>
            <a:solidFill>
              <a:srgbClr val="C13018"/>
            </a:solidFill>
            <a:ln>
              <a:noFill/>
            </a:ln>
          </p:spPr>
          <p:txBody>
            <a:bodyPr spcFirstLastPara="1" wrap="square" lIns="45713" tIns="22850" rIns="45713" bIns="22850" anchor="t" anchorCtr="0">
              <a:noAutofit/>
            </a:bodyPr>
            <a:lstStyle/>
            <a:p>
              <a:pPr>
                <a:buClr>
                  <a:srgbClr val="000000"/>
                </a:buClr>
                <a:buSzPts val="1800"/>
              </a:pPr>
              <a:endParaRPr sz="900">
                <a:latin typeface="Calibri"/>
                <a:ea typeface="Calibri"/>
                <a:cs typeface="Calibri"/>
                <a:sym typeface="Calibri"/>
              </a:endParaRPr>
            </a:p>
          </p:txBody>
        </p:sp>
        <p:sp>
          <p:nvSpPr>
            <p:cNvPr id="547" name="Google Shape;547;g23986b2f31d_1_777"/>
            <p:cNvSpPr/>
            <p:nvPr/>
          </p:nvSpPr>
          <p:spPr>
            <a:xfrm>
              <a:off x="7127876" y="1084263"/>
              <a:ext cx="1673222" cy="1631949"/>
            </a:xfrm>
            <a:custGeom>
              <a:avLst/>
              <a:gdLst/>
              <a:ahLst/>
              <a:cxnLst/>
              <a:rect l="l" t="t" r="r" b="b"/>
              <a:pathLst>
                <a:path w="2687" h="2613" extrusionOk="0">
                  <a:moveTo>
                    <a:pt x="1355" y="0"/>
                  </a:moveTo>
                  <a:cubicBezTo>
                    <a:pt x="1919" y="453"/>
                    <a:pt x="2374" y="1026"/>
                    <a:pt x="2687" y="1678"/>
                  </a:cubicBezTo>
                  <a:lnTo>
                    <a:pt x="733" y="2613"/>
                  </a:lnTo>
                  <a:cubicBezTo>
                    <a:pt x="561" y="2255"/>
                    <a:pt x="311" y="1939"/>
                    <a:pt x="0" y="1690"/>
                  </a:cubicBezTo>
                  <a:lnTo>
                    <a:pt x="1355" y="0"/>
                  </a:lnTo>
                  <a:close/>
                </a:path>
              </a:pathLst>
            </a:custGeom>
            <a:solidFill>
              <a:srgbClr val="A2B969"/>
            </a:solidFill>
            <a:ln>
              <a:noFill/>
            </a:ln>
          </p:spPr>
          <p:txBody>
            <a:bodyPr spcFirstLastPara="1" wrap="square" lIns="45713" tIns="22850" rIns="45713" bIns="22850" anchor="t" anchorCtr="0">
              <a:noAutofit/>
            </a:bodyPr>
            <a:lstStyle/>
            <a:p>
              <a:pPr>
                <a:buClr>
                  <a:srgbClr val="000000"/>
                </a:buClr>
                <a:buSzPts val="1800"/>
              </a:pPr>
              <a:endParaRPr sz="900">
                <a:latin typeface="Calibri"/>
                <a:ea typeface="Calibri"/>
                <a:cs typeface="Calibri"/>
                <a:sym typeface="Calibri"/>
              </a:endParaRPr>
            </a:p>
          </p:txBody>
        </p:sp>
        <p:sp>
          <p:nvSpPr>
            <p:cNvPr id="548" name="Google Shape;548;g23986b2f31d_1_777"/>
            <p:cNvSpPr/>
            <p:nvPr/>
          </p:nvSpPr>
          <p:spPr>
            <a:xfrm>
              <a:off x="7585076" y="2132013"/>
              <a:ext cx="1511299" cy="1304923"/>
            </a:xfrm>
            <a:custGeom>
              <a:avLst/>
              <a:gdLst/>
              <a:ahLst/>
              <a:cxnLst/>
              <a:rect l="l" t="t" r="r" b="b"/>
              <a:pathLst>
                <a:path w="2427" h="2090" extrusionOk="0">
                  <a:moveTo>
                    <a:pt x="1954" y="0"/>
                  </a:moveTo>
                  <a:cubicBezTo>
                    <a:pt x="2266" y="653"/>
                    <a:pt x="2427" y="1367"/>
                    <a:pt x="2425" y="2090"/>
                  </a:cubicBezTo>
                  <a:lnTo>
                    <a:pt x="259" y="2085"/>
                  </a:lnTo>
                  <a:cubicBezTo>
                    <a:pt x="260" y="1687"/>
                    <a:pt x="171" y="1294"/>
                    <a:pt x="0" y="935"/>
                  </a:cubicBezTo>
                  <a:lnTo>
                    <a:pt x="1954" y="0"/>
                  </a:lnTo>
                  <a:close/>
                </a:path>
              </a:pathLst>
            </a:custGeom>
            <a:solidFill>
              <a:srgbClr val="3A5C84"/>
            </a:solidFill>
            <a:ln>
              <a:noFill/>
            </a:ln>
          </p:spPr>
          <p:txBody>
            <a:bodyPr spcFirstLastPara="1" wrap="square" lIns="45713" tIns="22850" rIns="45713" bIns="22850" anchor="t" anchorCtr="0">
              <a:noAutofit/>
            </a:bodyPr>
            <a:lstStyle/>
            <a:p>
              <a:pPr>
                <a:buClr>
                  <a:srgbClr val="000000"/>
                </a:buClr>
                <a:buSzPts val="1800"/>
              </a:pPr>
              <a:endParaRPr sz="900">
                <a:latin typeface="Calibri"/>
                <a:ea typeface="Calibri"/>
                <a:cs typeface="Calibri"/>
                <a:sym typeface="Calibri"/>
              </a:endParaRPr>
            </a:p>
          </p:txBody>
        </p:sp>
        <p:sp>
          <p:nvSpPr>
            <p:cNvPr id="549" name="Google Shape;549;g23986b2f31d_1_777"/>
            <p:cNvSpPr/>
            <p:nvPr/>
          </p:nvSpPr>
          <p:spPr>
            <a:xfrm>
              <a:off x="3097213" y="2119313"/>
              <a:ext cx="1514477" cy="1306513"/>
            </a:xfrm>
            <a:custGeom>
              <a:avLst/>
              <a:gdLst/>
              <a:ahLst/>
              <a:cxnLst/>
              <a:rect l="l" t="t" r="r" b="b"/>
              <a:pathLst>
                <a:path w="2431" h="2093" extrusionOk="0">
                  <a:moveTo>
                    <a:pt x="0" y="2087"/>
                  </a:moveTo>
                  <a:cubicBezTo>
                    <a:pt x="2" y="1364"/>
                    <a:pt x="166" y="651"/>
                    <a:pt x="482" y="0"/>
                  </a:cubicBezTo>
                  <a:lnTo>
                    <a:pt x="2431" y="945"/>
                  </a:lnTo>
                  <a:cubicBezTo>
                    <a:pt x="2258" y="1302"/>
                    <a:pt x="2167" y="1695"/>
                    <a:pt x="2166" y="2093"/>
                  </a:cubicBezTo>
                  <a:lnTo>
                    <a:pt x="0" y="2087"/>
                  </a:lnTo>
                  <a:close/>
                </a:path>
              </a:pathLst>
            </a:custGeom>
            <a:solidFill>
              <a:srgbClr val="063951"/>
            </a:solidFill>
            <a:ln>
              <a:noFill/>
            </a:ln>
          </p:spPr>
          <p:txBody>
            <a:bodyPr spcFirstLastPara="1" wrap="square" lIns="45713" tIns="22850" rIns="45713" bIns="22850" anchor="t" anchorCtr="0">
              <a:noAutofit/>
            </a:bodyPr>
            <a:lstStyle/>
            <a:p>
              <a:pPr>
                <a:buClr>
                  <a:srgbClr val="000000"/>
                </a:buClr>
                <a:buSzPts val="1800"/>
              </a:pPr>
              <a:endParaRPr sz="900">
                <a:latin typeface="Calibri"/>
                <a:ea typeface="Calibri"/>
                <a:cs typeface="Calibri"/>
                <a:sym typeface="Calibri"/>
              </a:endParaRPr>
            </a:p>
          </p:txBody>
        </p:sp>
        <p:sp>
          <p:nvSpPr>
            <p:cNvPr id="550" name="Google Shape;550;g23986b2f31d_1_777"/>
            <p:cNvSpPr/>
            <p:nvPr/>
          </p:nvSpPr>
          <p:spPr>
            <a:xfrm>
              <a:off x="3397251" y="1074738"/>
              <a:ext cx="1674815" cy="1635128"/>
            </a:xfrm>
            <a:custGeom>
              <a:avLst/>
              <a:gdLst/>
              <a:ahLst/>
              <a:cxnLst/>
              <a:rect l="l" t="t" r="r" b="b"/>
              <a:pathLst>
                <a:path w="2686" h="2617" extrusionOk="0">
                  <a:moveTo>
                    <a:pt x="0" y="1672"/>
                  </a:moveTo>
                  <a:cubicBezTo>
                    <a:pt x="315" y="1021"/>
                    <a:pt x="773" y="450"/>
                    <a:pt x="1340" y="0"/>
                  </a:cubicBezTo>
                  <a:lnTo>
                    <a:pt x="2686" y="1697"/>
                  </a:lnTo>
                  <a:cubicBezTo>
                    <a:pt x="2374" y="1944"/>
                    <a:pt x="2123" y="2259"/>
                    <a:pt x="1949" y="2617"/>
                  </a:cubicBezTo>
                  <a:lnTo>
                    <a:pt x="0" y="1672"/>
                  </a:lnTo>
                  <a:close/>
                </a:path>
              </a:pathLst>
            </a:custGeom>
            <a:solidFill>
              <a:srgbClr val="F7931F"/>
            </a:solidFill>
            <a:ln>
              <a:noFill/>
            </a:ln>
          </p:spPr>
          <p:txBody>
            <a:bodyPr spcFirstLastPara="1" wrap="square" lIns="45713" tIns="22850" rIns="45713" bIns="22850" anchor="t" anchorCtr="0">
              <a:noAutofit/>
            </a:bodyPr>
            <a:lstStyle/>
            <a:p>
              <a:pPr>
                <a:buClr>
                  <a:srgbClr val="000000"/>
                </a:buClr>
                <a:buSzPts val="1800"/>
              </a:pPr>
              <a:endParaRPr sz="900">
                <a:latin typeface="Calibri"/>
                <a:ea typeface="Calibri"/>
                <a:cs typeface="Calibri"/>
                <a:sym typeface="Calibri"/>
              </a:endParaRPr>
            </a:p>
          </p:txBody>
        </p:sp>
        <p:sp>
          <p:nvSpPr>
            <p:cNvPr id="551" name="Google Shape;551;g23986b2f31d_1_777"/>
            <p:cNvSpPr/>
            <p:nvPr/>
          </p:nvSpPr>
          <p:spPr>
            <a:xfrm>
              <a:off x="4232276" y="498475"/>
              <a:ext cx="1501777" cy="1636716"/>
            </a:xfrm>
            <a:custGeom>
              <a:avLst/>
              <a:gdLst/>
              <a:ahLst/>
              <a:cxnLst/>
              <a:rect l="l" t="t" r="r" b="b"/>
              <a:pathLst>
                <a:path w="2409" h="2621" extrusionOk="0">
                  <a:moveTo>
                    <a:pt x="0" y="924"/>
                  </a:moveTo>
                  <a:cubicBezTo>
                    <a:pt x="566" y="475"/>
                    <a:pt x="1227" y="159"/>
                    <a:pt x="1932" y="0"/>
                  </a:cubicBezTo>
                  <a:lnTo>
                    <a:pt x="2409" y="2113"/>
                  </a:lnTo>
                  <a:cubicBezTo>
                    <a:pt x="2021" y="2200"/>
                    <a:pt x="1658" y="2374"/>
                    <a:pt x="1346" y="2621"/>
                  </a:cubicBezTo>
                  <a:lnTo>
                    <a:pt x="0" y="924"/>
                  </a:lnTo>
                  <a:close/>
                </a:path>
              </a:pathLst>
            </a:custGeom>
            <a:solidFill>
              <a:srgbClr val="4CC1EF"/>
            </a:solidFill>
            <a:ln>
              <a:noFill/>
            </a:ln>
          </p:spPr>
          <p:txBody>
            <a:bodyPr spcFirstLastPara="1" wrap="square" lIns="45713" tIns="22850" rIns="45713" bIns="22850" anchor="t" anchorCtr="0">
              <a:noAutofit/>
            </a:bodyPr>
            <a:lstStyle/>
            <a:p>
              <a:pPr>
                <a:buClr>
                  <a:srgbClr val="000000"/>
                </a:buClr>
                <a:buSzPts val="1800"/>
              </a:pPr>
              <a:endParaRPr sz="900">
                <a:latin typeface="Calibri"/>
                <a:ea typeface="Calibri"/>
                <a:cs typeface="Calibri"/>
                <a:sym typeface="Calibri"/>
              </a:endParaRPr>
            </a:p>
          </p:txBody>
        </p:sp>
        <p:sp>
          <p:nvSpPr>
            <p:cNvPr id="552" name="Google Shape;552;g23986b2f31d_1_777"/>
            <p:cNvSpPr/>
            <p:nvPr/>
          </p:nvSpPr>
          <p:spPr>
            <a:xfrm>
              <a:off x="5435601" y="398463"/>
              <a:ext cx="1335087" cy="1420816"/>
            </a:xfrm>
            <a:custGeom>
              <a:avLst/>
              <a:gdLst/>
              <a:ahLst/>
              <a:cxnLst/>
              <a:rect l="l" t="t" r="r" b="b"/>
              <a:pathLst>
                <a:path w="2142" h="2276" extrusionOk="0">
                  <a:moveTo>
                    <a:pt x="0" y="160"/>
                  </a:moveTo>
                  <a:cubicBezTo>
                    <a:pt x="705" y="0"/>
                    <a:pt x="1438" y="2"/>
                    <a:pt x="2142" y="165"/>
                  </a:cubicBezTo>
                  <a:lnTo>
                    <a:pt x="1655" y="2276"/>
                  </a:lnTo>
                  <a:cubicBezTo>
                    <a:pt x="1267" y="2186"/>
                    <a:pt x="865" y="2185"/>
                    <a:pt x="477" y="2273"/>
                  </a:cubicBezTo>
                  <a:lnTo>
                    <a:pt x="0" y="160"/>
                  </a:lnTo>
                  <a:close/>
                </a:path>
              </a:pathLst>
            </a:custGeom>
            <a:solidFill>
              <a:srgbClr val="FFCC4C"/>
            </a:solidFill>
            <a:ln>
              <a:noFill/>
            </a:ln>
          </p:spPr>
          <p:txBody>
            <a:bodyPr spcFirstLastPara="1" wrap="square" lIns="45713" tIns="22850" rIns="45713" bIns="22850" anchor="t" anchorCtr="0">
              <a:noAutofit/>
            </a:bodyPr>
            <a:lstStyle/>
            <a:p>
              <a:pPr>
                <a:buClr>
                  <a:srgbClr val="000000"/>
                </a:buClr>
                <a:buSzPts val="1800"/>
              </a:pPr>
              <a:endParaRPr sz="900">
                <a:latin typeface="Calibri"/>
                <a:ea typeface="Calibri"/>
                <a:cs typeface="Calibri"/>
                <a:sym typeface="Calibri"/>
              </a:endParaRPr>
            </a:p>
          </p:txBody>
        </p:sp>
      </p:grpSp>
      <p:sp>
        <p:nvSpPr>
          <p:cNvPr id="553" name="Google Shape;553;g23986b2f31d_1_777"/>
          <p:cNvSpPr txBox="1"/>
          <p:nvPr/>
        </p:nvSpPr>
        <p:spPr>
          <a:xfrm rot="-4594299">
            <a:off x="2091469" y="3738271"/>
            <a:ext cx="932699" cy="1116958"/>
          </a:xfrm>
          <a:prstGeom prst="rect">
            <a:avLst/>
          </a:prstGeom>
          <a:noFill/>
          <a:ln>
            <a:noFill/>
          </a:ln>
        </p:spPr>
        <p:txBody>
          <a:bodyPr spcFirstLastPara="1" wrap="square" lIns="45713" tIns="45713" rIns="45713" bIns="45713" anchor="t" anchorCtr="0">
            <a:spAutoFit/>
          </a:bodyPr>
          <a:lstStyle/>
          <a:p>
            <a:pPr algn="ctr">
              <a:lnSpc>
                <a:spcPct val="115000"/>
              </a:lnSpc>
              <a:spcBef>
                <a:spcPts val="400"/>
              </a:spcBef>
              <a:buSzPts val="2200"/>
            </a:pPr>
            <a:r>
              <a:rPr lang="es-ES" sz="1100" dirty="0">
                <a:solidFill>
                  <a:schemeClr val="lt1"/>
                </a:solidFill>
                <a:latin typeface="Open Sans"/>
                <a:ea typeface="Open Sans"/>
                <a:cs typeface="Open Sans"/>
                <a:sym typeface="Open Sans"/>
              </a:rPr>
              <a:t>2 semanas de formación antes de la temporada</a:t>
            </a:r>
            <a:endParaRPr sz="1100" dirty="0">
              <a:solidFill>
                <a:schemeClr val="lt1"/>
              </a:solidFill>
              <a:latin typeface="Open Sans"/>
              <a:ea typeface="Open Sans"/>
              <a:cs typeface="Open Sans"/>
              <a:sym typeface="Open Sans"/>
            </a:endParaRPr>
          </a:p>
        </p:txBody>
      </p:sp>
      <p:sp>
        <p:nvSpPr>
          <p:cNvPr id="554" name="Google Shape;554;g23986b2f31d_1_777"/>
          <p:cNvSpPr txBox="1"/>
          <p:nvPr/>
        </p:nvSpPr>
        <p:spPr>
          <a:xfrm rot="-3214633">
            <a:off x="2474098" y="2913538"/>
            <a:ext cx="938039" cy="1072715"/>
          </a:xfrm>
          <a:prstGeom prst="rect">
            <a:avLst/>
          </a:prstGeom>
          <a:noFill/>
          <a:ln>
            <a:noFill/>
          </a:ln>
        </p:spPr>
        <p:txBody>
          <a:bodyPr spcFirstLastPara="1" wrap="square" lIns="45713" tIns="45713" rIns="45713" bIns="45713" anchor="t" anchorCtr="0">
            <a:spAutoFit/>
          </a:bodyPr>
          <a:lstStyle/>
          <a:p>
            <a:pPr algn="ctr">
              <a:lnSpc>
                <a:spcPct val="115000"/>
              </a:lnSpc>
              <a:spcBef>
                <a:spcPts val="400"/>
              </a:spcBef>
              <a:buSzPts val="2100"/>
            </a:pPr>
            <a:r>
              <a:rPr lang="es-ES" sz="1050" dirty="0">
                <a:solidFill>
                  <a:schemeClr val="dk1"/>
                </a:solidFill>
                <a:latin typeface="Open Sans"/>
                <a:ea typeface="Open Sans"/>
                <a:cs typeface="Open Sans"/>
                <a:sym typeface="Open Sans"/>
              </a:rPr>
              <a:t>Primeros auxilios y control de antecedentes penales</a:t>
            </a:r>
            <a:endParaRPr sz="700" dirty="0">
              <a:solidFill>
                <a:schemeClr val="dk1"/>
              </a:solidFill>
            </a:endParaRPr>
          </a:p>
        </p:txBody>
      </p:sp>
      <p:sp>
        <p:nvSpPr>
          <p:cNvPr id="555" name="Google Shape;555;g23986b2f31d_1_777"/>
          <p:cNvSpPr txBox="1"/>
          <p:nvPr/>
        </p:nvSpPr>
        <p:spPr>
          <a:xfrm rot="3293304">
            <a:off x="5713707" y="3116870"/>
            <a:ext cx="889199" cy="851501"/>
          </a:xfrm>
          <a:prstGeom prst="rect">
            <a:avLst/>
          </a:prstGeom>
          <a:noFill/>
          <a:ln>
            <a:noFill/>
          </a:ln>
        </p:spPr>
        <p:txBody>
          <a:bodyPr spcFirstLastPara="1" wrap="square" lIns="45713" tIns="45713" rIns="45713" bIns="45713" anchor="t" anchorCtr="0">
            <a:spAutoFit/>
          </a:bodyPr>
          <a:lstStyle/>
          <a:p>
            <a:pPr>
              <a:spcBef>
                <a:spcPts val="400"/>
              </a:spcBef>
              <a:buSzPts val="2300"/>
            </a:pPr>
            <a:r>
              <a:rPr lang="es-ES" sz="1150">
                <a:solidFill>
                  <a:schemeClr val="dk1"/>
                </a:solidFill>
                <a:latin typeface="Open Sans"/>
                <a:ea typeface="Open Sans"/>
                <a:cs typeface="Open Sans"/>
                <a:sym typeface="Open Sans"/>
              </a:rPr>
              <a:t>Enfermera, guardia nocturno y cámara</a:t>
            </a:r>
            <a:endParaRPr sz="1150" dirty="0">
              <a:solidFill>
                <a:schemeClr val="dk1"/>
              </a:solidFill>
            </a:endParaRPr>
          </a:p>
        </p:txBody>
      </p:sp>
      <p:sp>
        <p:nvSpPr>
          <p:cNvPr id="556" name="Google Shape;556;g23986b2f31d_1_777"/>
          <p:cNvSpPr txBox="1"/>
          <p:nvPr/>
        </p:nvSpPr>
        <p:spPr>
          <a:xfrm rot="-1671533">
            <a:off x="3276551" y="2282021"/>
            <a:ext cx="849677" cy="1311627"/>
          </a:xfrm>
          <a:prstGeom prst="rect">
            <a:avLst/>
          </a:prstGeom>
          <a:noFill/>
          <a:ln>
            <a:noFill/>
          </a:ln>
        </p:spPr>
        <p:txBody>
          <a:bodyPr spcFirstLastPara="1" wrap="square" lIns="45713" tIns="45713" rIns="45713" bIns="45713" anchor="t" anchorCtr="0">
            <a:spAutoFit/>
          </a:bodyPr>
          <a:lstStyle/>
          <a:p>
            <a:pPr algn="ctr">
              <a:lnSpc>
                <a:spcPct val="115000"/>
              </a:lnSpc>
              <a:spcBef>
                <a:spcPts val="400"/>
              </a:spcBef>
              <a:buSzPts val="2200"/>
            </a:pPr>
            <a:r>
              <a:rPr lang="es-ES" sz="1100" dirty="0">
                <a:solidFill>
                  <a:schemeClr val="lt1"/>
                </a:solidFill>
                <a:latin typeface="Open Sans"/>
                <a:ea typeface="Open Sans"/>
                <a:cs typeface="Open Sans"/>
                <a:sym typeface="Open Sans"/>
              </a:rPr>
              <a:t>Más de 36 años trabajando con niños de 6 a 17 años.</a:t>
            </a:r>
            <a:endParaRPr sz="1100" dirty="0">
              <a:solidFill>
                <a:schemeClr val="lt1"/>
              </a:solidFill>
            </a:endParaRPr>
          </a:p>
        </p:txBody>
      </p:sp>
      <p:sp>
        <p:nvSpPr>
          <p:cNvPr id="557" name="Google Shape;557;g23986b2f31d_1_777"/>
          <p:cNvSpPr txBox="1"/>
          <p:nvPr/>
        </p:nvSpPr>
        <p:spPr>
          <a:xfrm rot="-1555">
            <a:off x="4074599" y="2239913"/>
            <a:ext cx="994800" cy="886895"/>
          </a:xfrm>
          <a:prstGeom prst="rect">
            <a:avLst/>
          </a:prstGeom>
          <a:noFill/>
          <a:ln>
            <a:noFill/>
          </a:ln>
        </p:spPr>
        <p:txBody>
          <a:bodyPr spcFirstLastPara="1" wrap="square" lIns="45713" tIns="45713" rIns="45713" bIns="45713" anchor="t" anchorCtr="0">
            <a:spAutoFit/>
          </a:bodyPr>
          <a:lstStyle/>
          <a:p>
            <a:pPr algn="ctr">
              <a:lnSpc>
                <a:spcPct val="115000"/>
              </a:lnSpc>
              <a:spcBef>
                <a:spcPts val="400"/>
              </a:spcBef>
              <a:buSzPts val="2100"/>
            </a:pPr>
            <a:r>
              <a:rPr lang="en-US" sz="1050">
                <a:solidFill>
                  <a:schemeClr val="dk1"/>
                </a:solidFill>
                <a:latin typeface="Open Sans"/>
                <a:ea typeface="Open Sans"/>
                <a:cs typeface="Open Sans"/>
                <a:sym typeface="Open Sans"/>
              </a:rPr>
              <a:t>Personal profesional contratado anualmente</a:t>
            </a:r>
            <a:endParaRPr sz="700" dirty="0">
              <a:solidFill>
                <a:schemeClr val="dk1"/>
              </a:solidFill>
            </a:endParaRPr>
          </a:p>
        </p:txBody>
      </p:sp>
      <p:sp>
        <p:nvSpPr>
          <p:cNvPr id="558" name="Google Shape;558;g23986b2f31d_1_777"/>
          <p:cNvSpPr txBox="1"/>
          <p:nvPr/>
        </p:nvSpPr>
        <p:spPr>
          <a:xfrm rot="1711312">
            <a:off x="5126547" y="2598984"/>
            <a:ext cx="789748" cy="515255"/>
          </a:xfrm>
          <a:prstGeom prst="rect">
            <a:avLst/>
          </a:prstGeom>
          <a:noFill/>
          <a:ln>
            <a:noFill/>
          </a:ln>
        </p:spPr>
        <p:txBody>
          <a:bodyPr spcFirstLastPara="1" wrap="square" lIns="45713" tIns="45713" rIns="45713" bIns="45713" anchor="t" anchorCtr="0">
            <a:spAutoFit/>
          </a:bodyPr>
          <a:lstStyle/>
          <a:p>
            <a:pPr algn="ctr">
              <a:lnSpc>
                <a:spcPct val="115000"/>
              </a:lnSpc>
              <a:spcBef>
                <a:spcPts val="400"/>
              </a:spcBef>
              <a:buSzPts val="2100"/>
            </a:pPr>
            <a:r>
              <a:rPr lang="en-US" sz="1050" dirty="0">
                <a:solidFill>
                  <a:schemeClr val="lt1"/>
                </a:solidFill>
                <a:latin typeface="Open Sans"/>
                <a:ea typeface="Open Sans"/>
                <a:cs typeface="Open Sans"/>
                <a:sym typeface="Open Sans"/>
              </a:rPr>
              <a:t>Ratio de 1:6 / 1:2</a:t>
            </a:r>
            <a:endParaRPr sz="700" dirty="0">
              <a:solidFill>
                <a:schemeClr val="lt1"/>
              </a:solidFill>
            </a:endParaRPr>
          </a:p>
        </p:txBody>
      </p:sp>
      <p:sp>
        <p:nvSpPr>
          <p:cNvPr id="559" name="Google Shape;559;g23986b2f31d_1_777"/>
          <p:cNvSpPr txBox="1"/>
          <p:nvPr/>
        </p:nvSpPr>
        <p:spPr>
          <a:xfrm rot="4610383">
            <a:off x="6126754" y="3886390"/>
            <a:ext cx="870974" cy="820723"/>
          </a:xfrm>
          <a:prstGeom prst="rect">
            <a:avLst/>
          </a:prstGeom>
          <a:noFill/>
          <a:ln>
            <a:noFill/>
          </a:ln>
        </p:spPr>
        <p:txBody>
          <a:bodyPr spcFirstLastPara="1" wrap="square" lIns="45713" tIns="45713" rIns="45713" bIns="45713" anchor="t" anchorCtr="0">
            <a:spAutoFit/>
          </a:bodyPr>
          <a:lstStyle/>
          <a:p>
            <a:pPr algn="ctr">
              <a:spcBef>
                <a:spcPts val="400"/>
              </a:spcBef>
              <a:buSzPts val="2200"/>
            </a:pPr>
            <a:r>
              <a:rPr lang="en-US" sz="1100" dirty="0" err="1">
                <a:solidFill>
                  <a:schemeClr val="lt1"/>
                </a:solidFill>
                <a:latin typeface="Open Sans"/>
                <a:ea typeface="Open Sans"/>
                <a:cs typeface="Open Sans"/>
                <a:sym typeface="Open Sans"/>
              </a:rPr>
              <a:t>Clínicas</a:t>
            </a:r>
            <a:r>
              <a:rPr lang="en-US" sz="1100" dirty="0">
                <a:solidFill>
                  <a:schemeClr val="lt1"/>
                </a:solidFill>
                <a:latin typeface="Open Sans"/>
                <a:ea typeface="Open Sans"/>
                <a:cs typeface="Open Sans"/>
                <a:sym typeface="Open Sans"/>
              </a:rPr>
              <a:t> </a:t>
            </a:r>
            <a:r>
              <a:rPr lang="en-US" sz="1100" dirty="0" err="1">
                <a:solidFill>
                  <a:schemeClr val="lt1"/>
                </a:solidFill>
                <a:latin typeface="Open Sans"/>
                <a:ea typeface="Open Sans"/>
                <a:cs typeface="Open Sans"/>
                <a:sym typeface="Open Sans"/>
              </a:rPr>
              <a:t>médicas</a:t>
            </a:r>
            <a:r>
              <a:rPr lang="en-US" sz="1100" dirty="0">
                <a:solidFill>
                  <a:schemeClr val="lt1"/>
                </a:solidFill>
                <a:latin typeface="Open Sans"/>
                <a:ea typeface="Open Sans"/>
                <a:cs typeface="Open Sans"/>
                <a:sym typeface="Open Sans"/>
              </a:rPr>
              <a:t> y </a:t>
            </a:r>
            <a:r>
              <a:rPr lang="en-US" sz="1100" dirty="0" err="1">
                <a:solidFill>
                  <a:schemeClr val="lt1"/>
                </a:solidFill>
                <a:latin typeface="Open Sans"/>
                <a:ea typeface="Open Sans"/>
                <a:cs typeface="Open Sans"/>
                <a:sym typeface="Open Sans"/>
              </a:rPr>
              <a:t>hospitales</a:t>
            </a:r>
            <a:r>
              <a:rPr lang="en-US" sz="1100" dirty="0">
                <a:solidFill>
                  <a:schemeClr val="lt1"/>
                </a:solidFill>
                <a:latin typeface="Open Sans"/>
                <a:ea typeface="Open Sans"/>
                <a:cs typeface="Open Sans"/>
                <a:sym typeface="Open Sans"/>
              </a:rPr>
              <a:t> </a:t>
            </a:r>
            <a:r>
              <a:rPr lang="en-US" sz="1100" dirty="0" err="1">
                <a:solidFill>
                  <a:schemeClr val="lt1"/>
                </a:solidFill>
                <a:latin typeface="Open Sans"/>
                <a:ea typeface="Open Sans"/>
                <a:cs typeface="Open Sans"/>
                <a:sym typeface="Open Sans"/>
              </a:rPr>
              <a:t>cercanos</a:t>
            </a:r>
            <a:endParaRPr sz="1100" dirty="0"/>
          </a:p>
        </p:txBody>
      </p:sp>
      <p:pic>
        <p:nvPicPr>
          <p:cNvPr id="560" name="Google Shape;560;g23986b2f31d_1_777"/>
          <p:cNvPicPr preferRelativeResize="0"/>
          <p:nvPr/>
        </p:nvPicPr>
        <p:blipFill rotWithShape="1">
          <a:blip r:embed="rId4">
            <a:alphaModFix/>
          </a:blip>
          <a:srcRect l="41748" t="34231" r="41864" b="34037"/>
          <a:stretch/>
        </p:blipFill>
        <p:spPr>
          <a:xfrm>
            <a:off x="3881281" y="3303801"/>
            <a:ext cx="1381438" cy="1504675"/>
          </a:xfrm>
          <a:prstGeom prst="rect">
            <a:avLst/>
          </a:prstGeom>
          <a:noFill/>
          <a:ln>
            <a:noFill/>
          </a:ln>
        </p:spPr>
      </p:pic>
      <p:sp>
        <p:nvSpPr>
          <p:cNvPr id="4" name="TextBox 4">
            <a:extLst>
              <a:ext uri="{FF2B5EF4-FFF2-40B4-BE49-F238E27FC236}">
                <a16:creationId xmlns:a16="http://schemas.microsoft.com/office/drawing/2014/main" id="{B9ED8519-9915-D8FE-00A7-D35966D90F98}"/>
              </a:ext>
            </a:extLst>
          </p:cNvPr>
          <p:cNvSpPr txBox="1"/>
          <p:nvPr/>
        </p:nvSpPr>
        <p:spPr>
          <a:xfrm>
            <a:off x="548878" y="295274"/>
            <a:ext cx="3507389" cy="553998"/>
          </a:xfrm>
          <a:prstGeom prst="rect">
            <a:avLst/>
          </a:prstGeom>
          <a:noFill/>
        </p:spPr>
        <p:txBody>
          <a:bodyPr wrap="square" rtlCol="0">
            <a:spAutoFit/>
          </a:bodyPr>
          <a:lstStyle/>
          <a:p>
            <a:r>
              <a:rPr lang="fr-CH" sz="3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Staff &amp; </a:t>
            </a:r>
            <a:r>
              <a:rPr lang="fr-CH" sz="3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Safety</a:t>
            </a:r>
            <a:r>
              <a:rPr lang="fr-CH" sz="3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endParaRPr lang="fr-CH" sz="3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Google Shape;536;g23986b2f31d_1_777">
            <a:extLst>
              <a:ext uri="{FF2B5EF4-FFF2-40B4-BE49-F238E27FC236}">
                <a16:creationId xmlns:a16="http://schemas.microsoft.com/office/drawing/2014/main" id="{9D3D65EB-2F9A-9474-4431-89501B8375C7}"/>
              </a:ext>
            </a:extLst>
          </p:cNvPr>
          <p:cNvSpPr/>
          <p:nvPr/>
        </p:nvSpPr>
        <p:spPr>
          <a:xfrm>
            <a:off x="1130300" y="304800"/>
            <a:ext cx="2204400" cy="543900"/>
          </a:xfrm>
          <a:prstGeom prst="rect">
            <a:avLst/>
          </a:prstGeom>
          <a:noFill/>
          <a:ln>
            <a:noFill/>
          </a:ln>
        </p:spPr>
        <p:txBody>
          <a:bodyPr spcFirstLastPara="1" wrap="square" lIns="91425" tIns="45700" rIns="91425" bIns="45700" anchor="ctr" anchorCtr="0">
            <a:noAutofit/>
          </a:bodyPr>
          <a:lstStyle/>
          <a:p>
            <a:pPr algn="ctr">
              <a:buSzPts val="2800"/>
            </a:pPr>
            <a:endParaRPr>
              <a:solidFill>
                <a:schemeClr val="lt1"/>
              </a:solidFill>
            </a:endParaRPr>
          </a:p>
        </p:txBody>
      </p:sp>
      <p:sp>
        <p:nvSpPr>
          <p:cNvPr id="6" name="Google Shape;564;p16">
            <a:extLst>
              <a:ext uri="{FF2B5EF4-FFF2-40B4-BE49-F238E27FC236}">
                <a16:creationId xmlns:a16="http://schemas.microsoft.com/office/drawing/2014/main" id="{D0737951-F50A-4F53-D2E1-C3773806367A}"/>
              </a:ext>
            </a:extLst>
          </p:cNvPr>
          <p:cNvSpPr txBox="1">
            <a:spLocks/>
          </p:cNvSpPr>
          <p:nvPr/>
        </p:nvSpPr>
        <p:spPr>
          <a:xfrm>
            <a:off x="433070" y="419100"/>
            <a:ext cx="8280400" cy="9271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Abadi" panose="020B0604020104020204" pitchFamily="34" charset="0"/>
                <a:ea typeface="Abadi" panose="020B0604020104020204" pitchFamily="34" charset="0"/>
                <a:cs typeface="Abadi" panose="020B0604020104020204" pitchFamily="34" charset="0"/>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pPr>
              <a:buSzPts val="4000"/>
            </a:pPr>
            <a:r>
              <a:rPr lang="fr-CH" dirty="0">
                <a:solidFill>
                  <a:schemeClr val="bg1"/>
                </a:solidFill>
                <a:latin typeface="Montserrat"/>
                <a:ea typeface="Montserrat"/>
                <a:cs typeface="Montserrat"/>
              </a:rPr>
              <a:t>SEGURIDAD</a:t>
            </a:r>
            <a:endParaRPr lang="en-GB" dirty="0">
              <a:solidFill>
                <a:schemeClr val="bg1"/>
              </a:solidFill>
              <a:latin typeface="Montserrat"/>
              <a:ea typeface="Montserrat"/>
              <a:cs typeface="Montserrat"/>
            </a:endParaRPr>
          </a:p>
        </p:txBody>
      </p:sp>
      <p:pic>
        <p:nvPicPr>
          <p:cNvPr id="7" name="Google Shape;1170;p47" descr="C:\Users\regwor\AppData\Local\Microsoft\Windows\Temporary Internet Files\Content.IE5\40WY3ENO\video-481821_960_720[1].png">
            <a:hlinkClick r:id="rId5"/>
            <a:extLst>
              <a:ext uri="{FF2B5EF4-FFF2-40B4-BE49-F238E27FC236}">
                <a16:creationId xmlns:a16="http://schemas.microsoft.com/office/drawing/2014/main" id="{B8452E6B-6AE5-8F45-84EF-C7F29C70A990}"/>
              </a:ext>
            </a:extLst>
          </p:cNvPr>
          <p:cNvPicPr preferRelativeResize="0"/>
          <p:nvPr/>
        </p:nvPicPr>
        <p:blipFill rotWithShape="1">
          <a:blip r:embed="rId6">
            <a:alphaModFix/>
          </a:blip>
          <a:srcRect/>
          <a:stretch/>
        </p:blipFill>
        <p:spPr>
          <a:xfrm>
            <a:off x="8165399" y="621513"/>
            <a:ext cx="315157" cy="240884"/>
          </a:xfrm>
          <a:prstGeom prst="rect">
            <a:avLst/>
          </a:prstGeom>
          <a:noFill/>
          <a:ln>
            <a:noFill/>
          </a:ln>
        </p:spPr>
      </p:pic>
      <p:pic>
        <p:nvPicPr>
          <p:cNvPr id="8" name="Imagen 7" descr="Logotipo&#10;&#10;Descripción generada automáticamente">
            <a:extLst>
              <a:ext uri="{FF2B5EF4-FFF2-40B4-BE49-F238E27FC236}">
                <a16:creationId xmlns:a16="http://schemas.microsoft.com/office/drawing/2014/main" id="{2D13C6ED-7A31-91BE-1390-A49EE234F93E}"/>
              </a:ext>
            </a:extLst>
          </p:cNvPr>
          <p:cNvPicPr>
            <a:picLocks noChangeAspect="1"/>
          </p:cNvPicPr>
          <p:nvPr/>
        </p:nvPicPr>
        <p:blipFill>
          <a:blip r:embed="rId7"/>
          <a:stretch>
            <a:fillRect/>
          </a:stretch>
        </p:blipFill>
        <p:spPr>
          <a:xfrm>
            <a:off x="7874000" y="152163"/>
            <a:ext cx="1079263" cy="107926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2" name="Picture 51" descr="A group of people posing for a photo&#10;&#10;Description automatically generated">
            <a:extLst>
              <a:ext uri="{FF2B5EF4-FFF2-40B4-BE49-F238E27FC236}">
                <a16:creationId xmlns:a16="http://schemas.microsoft.com/office/drawing/2014/main" id="{ECD0B6A4-3DF1-186C-66DF-7FE2B35980A6}"/>
              </a:ext>
            </a:extLst>
          </p:cNvPr>
          <p:cNvPicPr>
            <a:picLocks noChangeAspect="1"/>
          </p:cNvPicPr>
          <p:nvPr/>
        </p:nvPicPr>
        <p:blipFill rotWithShape="1">
          <a:blip r:embed="rId3">
            <a:alphaModFix/>
          </a:blip>
          <a:srcRect t="20559" b="6900"/>
          <a:stretch/>
        </p:blipFill>
        <p:spPr>
          <a:xfrm>
            <a:off x="431800" y="1346200"/>
            <a:ext cx="8279130" cy="3378204"/>
          </a:xfrm>
          <a:prstGeom prst="rect">
            <a:avLst/>
          </a:prstGeom>
          <a:noFill/>
        </p:spPr>
      </p:pic>
      <p:sp>
        <p:nvSpPr>
          <p:cNvPr id="53" name="Rectangle 52">
            <a:extLst>
              <a:ext uri="{FF2B5EF4-FFF2-40B4-BE49-F238E27FC236}">
                <a16:creationId xmlns:a16="http://schemas.microsoft.com/office/drawing/2014/main" id="{04157097-B5A9-2455-3C7C-265D7CF1D339}"/>
              </a:ext>
            </a:extLst>
          </p:cNvPr>
          <p:cNvSpPr/>
          <p:nvPr/>
        </p:nvSpPr>
        <p:spPr>
          <a:xfrm>
            <a:off x="430530" y="1806535"/>
            <a:ext cx="8281670" cy="2193243"/>
          </a:xfrm>
          <a:prstGeom prst="rect">
            <a:avLst/>
          </a:prstGeom>
          <a:solidFill>
            <a:schemeClr val="accent1">
              <a:lumMod val="20000"/>
              <a:lumOff val="8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5" name="Google Shape;535;g23986b2f31d_1_77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a:buSzPts val="2600"/>
            </a:pPr>
            <a:fld id="{00000000-1234-1234-1234-123412341234}" type="slidenum">
              <a:rPr lang="en-US"/>
              <a:pPr>
                <a:buSzPts val="2600"/>
              </a:pPr>
              <a:t>29</a:t>
            </a:fld>
            <a:endParaRPr/>
          </a:p>
        </p:txBody>
      </p:sp>
      <p:sp>
        <p:nvSpPr>
          <p:cNvPr id="536" name="Google Shape;536;g23986b2f31d_1_777"/>
          <p:cNvSpPr/>
          <p:nvPr/>
        </p:nvSpPr>
        <p:spPr>
          <a:xfrm>
            <a:off x="1130300" y="304800"/>
            <a:ext cx="2204400" cy="543900"/>
          </a:xfrm>
          <a:prstGeom prst="rect">
            <a:avLst/>
          </a:prstGeom>
          <a:noFill/>
          <a:ln>
            <a:noFill/>
          </a:ln>
        </p:spPr>
        <p:txBody>
          <a:bodyPr spcFirstLastPara="1" wrap="square" lIns="91425" tIns="45700" rIns="91425" bIns="45700" anchor="ctr" anchorCtr="0">
            <a:noAutofit/>
          </a:bodyPr>
          <a:lstStyle/>
          <a:p>
            <a:pPr algn="ctr">
              <a:buSzPts val="2800"/>
            </a:pPr>
            <a:endParaRPr>
              <a:solidFill>
                <a:schemeClr val="lt1"/>
              </a:solidFill>
            </a:endParaRPr>
          </a:p>
        </p:txBody>
      </p:sp>
      <p:sp>
        <p:nvSpPr>
          <p:cNvPr id="3" name="Google Shape;564;p16">
            <a:extLst>
              <a:ext uri="{FF2B5EF4-FFF2-40B4-BE49-F238E27FC236}">
                <a16:creationId xmlns:a16="http://schemas.microsoft.com/office/drawing/2014/main" id="{979BDAD0-E04C-21A8-CA3A-A51412D6E85B}"/>
              </a:ext>
            </a:extLst>
          </p:cNvPr>
          <p:cNvSpPr txBox="1">
            <a:spLocks/>
          </p:cNvSpPr>
          <p:nvPr/>
        </p:nvSpPr>
        <p:spPr>
          <a:xfrm>
            <a:off x="433070" y="419100"/>
            <a:ext cx="8280400" cy="9271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Abadi" panose="020B0604020104020204" pitchFamily="34" charset="0"/>
                <a:ea typeface="Abadi" panose="020B0604020104020204" pitchFamily="34" charset="0"/>
                <a:cs typeface="Abadi" panose="020B0604020104020204" pitchFamily="34" charset="0"/>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pPr>
              <a:buSzPts val="4000"/>
            </a:pPr>
            <a:r>
              <a:rPr lang="fr-CH" dirty="0">
                <a:solidFill>
                  <a:schemeClr val="bg1"/>
                </a:solidFill>
                <a:latin typeface="Montserrat"/>
                <a:ea typeface="Montserrat"/>
                <a:cs typeface="Montserrat"/>
              </a:rPr>
              <a:t>QUE APRENDERA MI HIJO/A</a:t>
            </a:r>
            <a:endParaRPr lang="en-GB" dirty="0">
              <a:solidFill>
                <a:schemeClr val="bg1"/>
              </a:solidFill>
              <a:latin typeface="Montserrat"/>
              <a:ea typeface="Montserrat"/>
              <a:cs typeface="Montserrat"/>
            </a:endParaRPr>
          </a:p>
        </p:txBody>
      </p:sp>
      <p:sp>
        <p:nvSpPr>
          <p:cNvPr id="4" name="Google Shape;1335;p54">
            <a:extLst>
              <a:ext uri="{FF2B5EF4-FFF2-40B4-BE49-F238E27FC236}">
                <a16:creationId xmlns:a16="http://schemas.microsoft.com/office/drawing/2014/main" id="{2B1445C5-73E7-1289-83A8-C1BC6D27A386}"/>
              </a:ext>
            </a:extLst>
          </p:cNvPr>
          <p:cNvSpPr txBox="1">
            <a:spLocks/>
          </p:cNvSpPr>
          <p:nvPr/>
        </p:nvSpPr>
        <p:spPr>
          <a:xfrm>
            <a:off x="294509" y="3253841"/>
            <a:ext cx="1725989" cy="4379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CFE2F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A4C2F4"/>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pPr marL="0" indent="0" algn="ctr">
              <a:lnSpc>
                <a:spcPct val="115000"/>
              </a:lnSpc>
              <a:spcBef>
                <a:spcPts val="0"/>
              </a:spcBef>
              <a:buClr>
                <a:schemeClr val="dk1"/>
              </a:buClr>
              <a:buSzPts val="1100"/>
              <a:buFont typeface="Arial"/>
              <a:buNone/>
            </a:pPr>
            <a:r>
              <a:rPr lang="en-GB" sz="1000" b="1" dirty="0" err="1">
                <a:solidFill>
                  <a:schemeClr val="tx1"/>
                </a:solidFill>
              </a:rPr>
              <a:t>Empezar</a:t>
            </a:r>
            <a:r>
              <a:rPr lang="en-GB" sz="1000" b="1" dirty="0">
                <a:solidFill>
                  <a:schemeClr val="tx1"/>
                </a:solidFill>
              </a:rPr>
              <a:t> a construer </a:t>
            </a:r>
            <a:r>
              <a:rPr lang="en-GB" sz="1000" b="1" dirty="0" err="1">
                <a:solidFill>
                  <a:schemeClr val="tx1"/>
                </a:solidFill>
              </a:rPr>
              <a:t>una</a:t>
            </a:r>
            <a:r>
              <a:rPr lang="en-GB" sz="1000" b="1" dirty="0">
                <a:solidFill>
                  <a:schemeClr val="tx1"/>
                </a:solidFill>
              </a:rPr>
              <a:t> red </a:t>
            </a:r>
            <a:r>
              <a:rPr lang="en-GB" sz="1000" b="1" dirty="0" err="1">
                <a:solidFill>
                  <a:schemeClr val="tx1"/>
                </a:solidFill>
              </a:rPr>
              <a:t>internacional</a:t>
            </a:r>
            <a:endParaRPr lang="en-GB" sz="1000" b="1" dirty="0">
              <a:solidFill>
                <a:schemeClr val="tx1"/>
              </a:solidFill>
            </a:endParaRPr>
          </a:p>
          <a:p>
            <a:pPr marL="0" indent="0" algn="ctr">
              <a:lnSpc>
                <a:spcPct val="115000"/>
              </a:lnSpc>
              <a:spcBef>
                <a:spcPts val="0"/>
              </a:spcBef>
              <a:buClr>
                <a:schemeClr val="dk1"/>
              </a:buClr>
              <a:buSzPts val="1100"/>
              <a:buFont typeface="Arial"/>
              <a:buNone/>
            </a:pPr>
            <a:endParaRPr lang="en-GB" sz="1000" b="1" dirty="0">
              <a:solidFill>
                <a:schemeClr val="tx1"/>
              </a:solidFill>
            </a:endParaRPr>
          </a:p>
          <a:p>
            <a:pPr marL="0" indent="0">
              <a:buFont typeface="Montserrat Light"/>
              <a:buNone/>
            </a:pPr>
            <a:endParaRPr lang="en-GB" sz="1000" b="1" dirty="0">
              <a:solidFill>
                <a:schemeClr val="tx1"/>
              </a:solidFill>
            </a:endParaRPr>
          </a:p>
        </p:txBody>
      </p:sp>
      <p:grpSp>
        <p:nvGrpSpPr>
          <p:cNvPr id="5" name="Graphique 10" descr="Danser contour">
            <a:extLst>
              <a:ext uri="{FF2B5EF4-FFF2-40B4-BE49-F238E27FC236}">
                <a16:creationId xmlns:a16="http://schemas.microsoft.com/office/drawing/2014/main" id="{991CAEAE-B334-32F9-3213-A0192A6565BF}"/>
              </a:ext>
            </a:extLst>
          </p:cNvPr>
          <p:cNvGrpSpPr/>
          <p:nvPr/>
        </p:nvGrpSpPr>
        <p:grpSpPr>
          <a:xfrm>
            <a:off x="738883" y="2283620"/>
            <a:ext cx="856631" cy="701124"/>
            <a:chOff x="2777632" y="2801438"/>
            <a:chExt cx="856631" cy="701124"/>
          </a:xfrm>
          <a:solidFill>
            <a:schemeClr val="tx1">
              <a:lumMod val="75000"/>
              <a:lumOff val="25000"/>
            </a:schemeClr>
          </a:solidFill>
        </p:grpSpPr>
        <p:sp>
          <p:nvSpPr>
            <p:cNvPr id="13" name="Forme libre : forme 31">
              <a:extLst>
                <a:ext uri="{FF2B5EF4-FFF2-40B4-BE49-F238E27FC236}">
                  <a16:creationId xmlns:a16="http://schemas.microsoft.com/office/drawing/2014/main" id="{22BC1C75-7D9D-A09B-CE7B-EDC244173FB3}"/>
                </a:ext>
              </a:extLst>
            </p:cNvPr>
            <p:cNvSpPr/>
            <p:nvPr/>
          </p:nvSpPr>
          <p:spPr>
            <a:xfrm>
              <a:off x="2777632" y="2997579"/>
              <a:ext cx="467791" cy="504983"/>
            </a:xfrm>
            <a:custGeom>
              <a:avLst/>
              <a:gdLst>
                <a:gd name="connsiteX0" fmla="*/ 413348 w 467791"/>
                <a:gd name="connsiteY0" fmla="*/ 96926 h 504983"/>
                <a:gd name="connsiteX1" fmla="*/ 368980 w 467791"/>
                <a:gd name="connsiteY1" fmla="*/ 119158 h 504983"/>
                <a:gd name="connsiteX2" fmla="*/ 330404 w 467791"/>
                <a:gd name="connsiteY2" fmla="*/ 55426 h 504983"/>
                <a:gd name="connsiteX3" fmla="*/ 308296 w 467791"/>
                <a:gd name="connsiteY3" fmla="*/ 38490 h 504983"/>
                <a:gd name="connsiteX4" fmla="*/ 176975 w 467791"/>
                <a:gd name="connsiteY4" fmla="*/ 952 h 504983"/>
                <a:gd name="connsiteX5" fmla="*/ 140390 w 467791"/>
                <a:gd name="connsiteY5" fmla="*/ 11020 h 504983"/>
                <a:gd name="connsiteX6" fmla="*/ 95841 w 467791"/>
                <a:gd name="connsiteY6" fmla="*/ 55588 h 504983"/>
                <a:gd name="connsiteX7" fmla="*/ 65028 w 467791"/>
                <a:gd name="connsiteY7" fmla="*/ 15583 h 504983"/>
                <a:gd name="connsiteX8" fmla="*/ 13298 w 467791"/>
                <a:gd name="connsiteY8" fmla="*/ 7610 h 504983"/>
                <a:gd name="connsiteX9" fmla="*/ 7068 w 467791"/>
                <a:gd name="connsiteY9" fmla="*/ 58960 h 504983"/>
                <a:gd name="connsiteX10" fmla="*/ 63028 w 467791"/>
                <a:gd name="connsiteY10" fmla="*/ 133588 h 504983"/>
                <a:gd name="connsiteX11" fmla="*/ 63894 w 467791"/>
                <a:gd name="connsiteY11" fmla="*/ 134541 h 504983"/>
                <a:gd name="connsiteX12" fmla="*/ 91174 w 467791"/>
                <a:gd name="connsiteY12" fmla="*/ 148542 h 504983"/>
                <a:gd name="connsiteX13" fmla="*/ 120292 w 467791"/>
                <a:gd name="connsiteY13" fmla="*/ 138293 h 504983"/>
                <a:gd name="connsiteX14" fmla="*/ 149162 w 467791"/>
                <a:gd name="connsiteY14" fmla="*/ 109423 h 504983"/>
                <a:gd name="connsiteX15" fmla="*/ 149315 w 467791"/>
                <a:gd name="connsiteY15" fmla="*/ 109518 h 504983"/>
                <a:gd name="connsiteX16" fmla="*/ 125026 w 467791"/>
                <a:gd name="connsiteY16" fmla="*/ 201320 h 504983"/>
                <a:gd name="connsiteX17" fmla="*/ 120816 w 467791"/>
                <a:gd name="connsiteY17" fmla="*/ 222980 h 504983"/>
                <a:gd name="connsiteX18" fmla="*/ 133455 w 467791"/>
                <a:gd name="connsiteY18" fmla="*/ 259747 h 504983"/>
                <a:gd name="connsiteX19" fmla="*/ 183462 w 467791"/>
                <a:gd name="connsiteY19" fmla="*/ 340138 h 504983"/>
                <a:gd name="connsiteX20" fmla="*/ 150981 w 467791"/>
                <a:gd name="connsiteY20" fmla="*/ 455771 h 504983"/>
                <a:gd name="connsiteX21" fmla="*/ 175518 w 467791"/>
                <a:gd name="connsiteY21" fmla="*/ 502444 h 504983"/>
                <a:gd name="connsiteX22" fmla="*/ 177918 w 467791"/>
                <a:gd name="connsiteY22" fmla="*/ 502977 h 504983"/>
                <a:gd name="connsiteX23" fmla="*/ 179595 w 467791"/>
                <a:gd name="connsiteY23" fmla="*/ 503501 h 504983"/>
                <a:gd name="connsiteX24" fmla="*/ 186329 w 467791"/>
                <a:gd name="connsiteY24" fmla="*/ 504920 h 504983"/>
                <a:gd name="connsiteX25" fmla="*/ 221771 w 467791"/>
                <a:gd name="connsiteY25" fmla="*/ 476917 h 504983"/>
                <a:gd name="connsiteX26" fmla="*/ 259004 w 467791"/>
                <a:gd name="connsiteY26" fmla="*/ 346567 h 504983"/>
                <a:gd name="connsiteX27" fmla="*/ 254090 w 467791"/>
                <a:gd name="connsiteY27" fmla="*/ 316801 h 504983"/>
                <a:gd name="connsiteX28" fmla="*/ 243850 w 467791"/>
                <a:gd name="connsiteY28" fmla="*/ 300533 h 504983"/>
                <a:gd name="connsiteX29" fmla="*/ 243974 w 467791"/>
                <a:gd name="connsiteY29" fmla="*/ 300409 h 504983"/>
                <a:gd name="connsiteX30" fmla="*/ 279397 w 467791"/>
                <a:gd name="connsiteY30" fmla="*/ 321669 h 504983"/>
                <a:gd name="connsiteX31" fmla="*/ 279397 w 467791"/>
                <a:gd name="connsiteY31" fmla="*/ 449304 h 504983"/>
                <a:gd name="connsiteX32" fmla="*/ 304010 w 467791"/>
                <a:gd name="connsiteY32" fmla="*/ 485813 h 504983"/>
                <a:gd name="connsiteX33" fmla="*/ 352191 w 467791"/>
                <a:gd name="connsiteY33" fmla="*/ 462952 h 504983"/>
                <a:gd name="connsiteX34" fmla="*/ 354378 w 467791"/>
                <a:gd name="connsiteY34" fmla="*/ 450628 h 504983"/>
                <a:gd name="connsiteX35" fmla="*/ 354378 w 467791"/>
                <a:gd name="connsiteY35" fmla="*/ 301352 h 504983"/>
                <a:gd name="connsiteX36" fmla="*/ 336728 w 467791"/>
                <a:gd name="connsiteY36" fmla="*/ 268967 h 504983"/>
                <a:gd name="connsiteX37" fmla="*/ 262872 w 467791"/>
                <a:gd name="connsiteY37" fmla="*/ 224295 h 504983"/>
                <a:gd name="connsiteX38" fmla="*/ 289904 w 467791"/>
                <a:gd name="connsiteY38" fmla="*/ 136065 h 504983"/>
                <a:gd name="connsiteX39" fmla="*/ 321765 w 467791"/>
                <a:gd name="connsiteY39" fmla="*/ 188690 h 504983"/>
                <a:gd name="connsiteX40" fmla="*/ 354150 w 467791"/>
                <a:gd name="connsiteY40" fmla="*/ 206378 h 504983"/>
                <a:gd name="connsiteX41" fmla="*/ 371466 w 467791"/>
                <a:gd name="connsiteY41" fmla="*/ 201616 h 504983"/>
                <a:gd name="connsiteX42" fmla="*/ 446075 w 467791"/>
                <a:gd name="connsiteY42" fmla="*/ 164297 h 504983"/>
                <a:gd name="connsiteX43" fmla="*/ 466259 w 467791"/>
                <a:gd name="connsiteY43" fmla="*/ 141065 h 504983"/>
                <a:gd name="connsiteX44" fmla="*/ 463230 w 467791"/>
                <a:gd name="connsiteY44" fmla="*/ 113786 h 504983"/>
                <a:gd name="connsiteX45" fmla="*/ 413348 w 467791"/>
                <a:gd name="connsiteY45" fmla="*/ 96926 h 504983"/>
                <a:gd name="connsiteX46" fmla="*/ 447971 w 467791"/>
                <a:gd name="connsiteY46" fmla="*/ 135541 h 504983"/>
                <a:gd name="connsiteX47" fmla="*/ 437598 w 467791"/>
                <a:gd name="connsiteY47" fmla="*/ 147304 h 504983"/>
                <a:gd name="connsiteX48" fmla="*/ 362998 w 467791"/>
                <a:gd name="connsiteY48" fmla="*/ 184614 h 504983"/>
                <a:gd name="connsiteX49" fmla="*/ 354188 w 467791"/>
                <a:gd name="connsiteY49" fmla="*/ 187347 h 504983"/>
                <a:gd name="connsiteX50" fmla="*/ 338081 w 467791"/>
                <a:gd name="connsiteY50" fmla="*/ 178879 h 504983"/>
                <a:gd name="connsiteX51" fmla="*/ 295323 w 467791"/>
                <a:gd name="connsiteY51" fmla="*/ 108223 h 504983"/>
                <a:gd name="connsiteX52" fmla="*/ 289084 w 467791"/>
                <a:gd name="connsiteY52" fmla="*/ 103603 h 504983"/>
                <a:gd name="connsiteX53" fmla="*/ 277921 w 467791"/>
                <a:gd name="connsiteY53" fmla="*/ 110118 h 504983"/>
                <a:gd name="connsiteX54" fmla="*/ 242479 w 467791"/>
                <a:gd name="connsiteY54" fmla="*/ 225838 h 504983"/>
                <a:gd name="connsiteX55" fmla="*/ 246660 w 467791"/>
                <a:gd name="connsiteY55" fmla="*/ 236782 h 504983"/>
                <a:gd name="connsiteX56" fmla="*/ 326089 w 467791"/>
                <a:gd name="connsiteY56" fmla="*/ 284759 h 504983"/>
                <a:gd name="connsiteX57" fmla="*/ 335328 w 467791"/>
                <a:gd name="connsiteY57" fmla="*/ 301390 h 504983"/>
                <a:gd name="connsiteX58" fmla="*/ 335328 w 467791"/>
                <a:gd name="connsiteY58" fmla="*/ 447827 h 504983"/>
                <a:gd name="connsiteX59" fmla="*/ 328575 w 467791"/>
                <a:gd name="connsiteY59" fmla="*/ 464153 h 504983"/>
                <a:gd name="connsiteX60" fmla="*/ 303021 w 467791"/>
                <a:gd name="connsiteY60" fmla="*/ 462717 h 504983"/>
                <a:gd name="connsiteX61" fmla="*/ 298419 w 467791"/>
                <a:gd name="connsiteY61" fmla="*/ 450628 h 504983"/>
                <a:gd name="connsiteX62" fmla="*/ 298419 w 467791"/>
                <a:gd name="connsiteY62" fmla="*/ 316325 h 504983"/>
                <a:gd name="connsiteX63" fmla="*/ 293799 w 467791"/>
                <a:gd name="connsiteY63" fmla="*/ 308162 h 504983"/>
                <a:gd name="connsiteX64" fmla="*/ 219190 w 467791"/>
                <a:gd name="connsiteY64" fmla="*/ 263395 h 504983"/>
                <a:gd name="connsiteX65" fmla="*/ 206122 w 467791"/>
                <a:gd name="connsiteY65" fmla="*/ 266660 h 504983"/>
                <a:gd name="connsiteX66" fmla="*/ 206226 w 467791"/>
                <a:gd name="connsiteY66" fmla="*/ 276635 h 504983"/>
                <a:gd name="connsiteX67" fmla="*/ 237659 w 467791"/>
                <a:gd name="connsiteY67" fmla="*/ 326593 h 504983"/>
                <a:gd name="connsiteX68" fmla="*/ 240516 w 467791"/>
                <a:gd name="connsiteY68" fmla="*/ 341709 h 504983"/>
                <a:gd name="connsiteX69" fmla="*/ 203255 w 467791"/>
                <a:gd name="connsiteY69" fmla="*/ 472249 h 504983"/>
                <a:gd name="connsiteX70" fmla="*/ 202988 w 467791"/>
                <a:gd name="connsiteY70" fmla="*/ 473526 h 504983"/>
                <a:gd name="connsiteX71" fmla="*/ 186910 w 467791"/>
                <a:gd name="connsiteY71" fmla="*/ 485870 h 504983"/>
                <a:gd name="connsiteX72" fmla="*/ 185595 w 467791"/>
                <a:gd name="connsiteY72" fmla="*/ 485442 h 504983"/>
                <a:gd name="connsiteX73" fmla="*/ 181204 w 467791"/>
                <a:gd name="connsiteY73" fmla="*/ 484232 h 504983"/>
                <a:gd name="connsiteX74" fmla="*/ 169355 w 467791"/>
                <a:gd name="connsiteY74" fmla="*/ 460667 h 504983"/>
                <a:gd name="connsiteX75" fmla="*/ 202931 w 467791"/>
                <a:gd name="connsiteY75" fmla="*/ 341271 h 504983"/>
                <a:gd name="connsiteX76" fmla="*/ 201854 w 467791"/>
                <a:gd name="connsiteY76" fmla="*/ 333651 h 504983"/>
                <a:gd name="connsiteX77" fmla="*/ 149619 w 467791"/>
                <a:gd name="connsiteY77" fmla="*/ 249650 h 504983"/>
                <a:gd name="connsiteX78" fmla="*/ 139866 w 467791"/>
                <a:gd name="connsiteY78" fmla="*/ 222980 h 504983"/>
                <a:gd name="connsiteX79" fmla="*/ 143276 w 467791"/>
                <a:gd name="connsiteY79" fmla="*/ 206788 h 504983"/>
                <a:gd name="connsiteX80" fmla="*/ 176861 w 467791"/>
                <a:gd name="connsiteY80" fmla="*/ 79915 h 504983"/>
                <a:gd name="connsiteX81" fmla="*/ 170093 w 467791"/>
                <a:gd name="connsiteY81" fmla="*/ 68268 h 504983"/>
                <a:gd name="connsiteX82" fmla="*/ 169974 w 467791"/>
                <a:gd name="connsiteY82" fmla="*/ 68237 h 504983"/>
                <a:gd name="connsiteX83" fmla="*/ 160668 w 467791"/>
                <a:gd name="connsiteY83" fmla="*/ 70990 h 504983"/>
                <a:gd name="connsiteX84" fmla="*/ 106824 w 467791"/>
                <a:gd name="connsiteY84" fmla="*/ 124873 h 504983"/>
                <a:gd name="connsiteX85" fmla="*/ 91174 w 467791"/>
                <a:gd name="connsiteY85" fmla="*/ 129540 h 504983"/>
                <a:gd name="connsiteX86" fmla="*/ 77839 w 467791"/>
                <a:gd name="connsiteY86" fmla="*/ 121596 h 504983"/>
                <a:gd name="connsiteX87" fmla="*/ 22594 w 467791"/>
                <a:gd name="connsiteY87" fmla="*/ 47958 h 504983"/>
                <a:gd name="connsiteX88" fmla="*/ 24661 w 467791"/>
                <a:gd name="connsiteY88" fmla="*/ 22879 h 504983"/>
                <a:gd name="connsiteX89" fmla="*/ 50016 w 467791"/>
                <a:gd name="connsiteY89" fmla="*/ 27337 h 504983"/>
                <a:gd name="connsiteX90" fmla="*/ 87326 w 467791"/>
                <a:gd name="connsiteY90" fmla="*/ 75848 h 504983"/>
                <a:gd name="connsiteX91" fmla="*/ 94270 w 467791"/>
                <a:gd name="connsiteY91" fmla="*/ 79543 h 504983"/>
                <a:gd name="connsiteX92" fmla="*/ 101613 w 467791"/>
                <a:gd name="connsiteY92" fmla="*/ 76771 h 504983"/>
                <a:gd name="connsiteX93" fmla="*/ 153839 w 467791"/>
                <a:gd name="connsiteY93" fmla="*/ 24489 h 504983"/>
                <a:gd name="connsiteX94" fmla="*/ 172470 w 467791"/>
                <a:gd name="connsiteY94" fmla="*/ 19450 h 504983"/>
                <a:gd name="connsiteX95" fmla="*/ 303381 w 467791"/>
                <a:gd name="connsiteY95" fmla="*/ 56845 h 504983"/>
                <a:gd name="connsiteX96" fmla="*/ 314326 w 467791"/>
                <a:gd name="connsiteY96" fmla="*/ 65599 h 504983"/>
                <a:gd name="connsiteX97" fmla="*/ 357188 w 467791"/>
                <a:gd name="connsiteY97" fmla="*/ 136503 h 504983"/>
                <a:gd name="connsiteX98" fmla="*/ 369571 w 467791"/>
                <a:gd name="connsiteY98" fmla="*/ 140094 h 504983"/>
                <a:gd name="connsiteX99" fmla="*/ 421291 w 467791"/>
                <a:gd name="connsiteY99" fmla="*/ 114205 h 504983"/>
                <a:gd name="connsiteX100" fmla="*/ 446580 w 467791"/>
                <a:gd name="connsiteY100" fmla="*/ 123234 h 504983"/>
                <a:gd name="connsiteX101" fmla="*/ 447971 w 467791"/>
                <a:gd name="connsiteY101" fmla="*/ 135541 h 50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67791" h="504983">
                  <a:moveTo>
                    <a:pt x="413348" y="96926"/>
                  </a:moveTo>
                  <a:lnTo>
                    <a:pt x="368980" y="119158"/>
                  </a:lnTo>
                  <a:lnTo>
                    <a:pt x="330404" y="55426"/>
                  </a:lnTo>
                  <a:cubicBezTo>
                    <a:pt x="325371" y="47252"/>
                    <a:pt x="317499" y="41221"/>
                    <a:pt x="308296" y="38490"/>
                  </a:cubicBezTo>
                  <a:lnTo>
                    <a:pt x="176975" y="952"/>
                  </a:lnTo>
                  <a:cubicBezTo>
                    <a:pt x="163866" y="-1935"/>
                    <a:pt x="150177" y="1833"/>
                    <a:pt x="140390" y="11020"/>
                  </a:cubicBezTo>
                  <a:lnTo>
                    <a:pt x="95841" y="55588"/>
                  </a:lnTo>
                  <a:lnTo>
                    <a:pt x="65028" y="15583"/>
                  </a:lnTo>
                  <a:cubicBezTo>
                    <a:pt x="52661" y="-431"/>
                    <a:pt x="29912" y="-3937"/>
                    <a:pt x="13298" y="7610"/>
                  </a:cubicBezTo>
                  <a:cubicBezTo>
                    <a:pt x="-1672" y="20580"/>
                    <a:pt x="-4366" y="42787"/>
                    <a:pt x="7068" y="58960"/>
                  </a:cubicBezTo>
                  <a:lnTo>
                    <a:pt x="63028" y="133588"/>
                  </a:lnTo>
                  <a:lnTo>
                    <a:pt x="63894" y="134541"/>
                  </a:lnTo>
                  <a:cubicBezTo>
                    <a:pt x="70767" y="142645"/>
                    <a:pt x="80582" y="147683"/>
                    <a:pt x="91174" y="148542"/>
                  </a:cubicBezTo>
                  <a:cubicBezTo>
                    <a:pt x="101820" y="148885"/>
                    <a:pt x="112208" y="145229"/>
                    <a:pt x="120292" y="138293"/>
                  </a:cubicBezTo>
                  <a:lnTo>
                    <a:pt x="149162" y="109423"/>
                  </a:lnTo>
                  <a:cubicBezTo>
                    <a:pt x="149295" y="109290"/>
                    <a:pt x="149362" y="109328"/>
                    <a:pt x="149315" y="109518"/>
                  </a:cubicBezTo>
                  <a:lnTo>
                    <a:pt x="125026" y="201320"/>
                  </a:lnTo>
                  <a:cubicBezTo>
                    <a:pt x="122578" y="208297"/>
                    <a:pt x="121160" y="215594"/>
                    <a:pt x="120816" y="222980"/>
                  </a:cubicBezTo>
                  <a:cubicBezTo>
                    <a:pt x="121507" y="236176"/>
                    <a:pt x="125887" y="248915"/>
                    <a:pt x="133455" y="259747"/>
                  </a:cubicBezTo>
                  <a:lnTo>
                    <a:pt x="183462" y="340138"/>
                  </a:lnTo>
                  <a:lnTo>
                    <a:pt x="150981" y="455771"/>
                  </a:lnTo>
                  <a:cubicBezTo>
                    <a:pt x="145862" y="475333"/>
                    <a:pt x="156501" y="495571"/>
                    <a:pt x="175518" y="502444"/>
                  </a:cubicBezTo>
                  <a:cubicBezTo>
                    <a:pt x="176260" y="502822"/>
                    <a:pt x="177086" y="503006"/>
                    <a:pt x="177918" y="502977"/>
                  </a:cubicBezTo>
                  <a:cubicBezTo>
                    <a:pt x="178423" y="503091"/>
                    <a:pt x="179004" y="503310"/>
                    <a:pt x="179595" y="503501"/>
                  </a:cubicBezTo>
                  <a:cubicBezTo>
                    <a:pt x="181746" y="504338"/>
                    <a:pt x="184022" y="504818"/>
                    <a:pt x="186329" y="504920"/>
                  </a:cubicBezTo>
                  <a:cubicBezTo>
                    <a:pt x="203548" y="505967"/>
                    <a:pt x="218807" y="493911"/>
                    <a:pt x="221771" y="476917"/>
                  </a:cubicBezTo>
                  <a:lnTo>
                    <a:pt x="259004" y="346567"/>
                  </a:lnTo>
                  <a:cubicBezTo>
                    <a:pt x="261302" y="336384"/>
                    <a:pt x="259539" y="325705"/>
                    <a:pt x="254090" y="316801"/>
                  </a:cubicBezTo>
                  <a:lnTo>
                    <a:pt x="243850" y="300533"/>
                  </a:lnTo>
                  <a:cubicBezTo>
                    <a:pt x="243736" y="300361"/>
                    <a:pt x="243793" y="300304"/>
                    <a:pt x="243974" y="300409"/>
                  </a:cubicBezTo>
                  <a:lnTo>
                    <a:pt x="279397" y="321669"/>
                  </a:lnTo>
                  <a:lnTo>
                    <a:pt x="279397" y="449304"/>
                  </a:lnTo>
                  <a:cubicBezTo>
                    <a:pt x="280000" y="465161"/>
                    <a:pt x="289537" y="479307"/>
                    <a:pt x="304010" y="485813"/>
                  </a:cubicBezTo>
                  <a:cubicBezTo>
                    <a:pt x="323628" y="492805"/>
                    <a:pt x="345199" y="482570"/>
                    <a:pt x="352191" y="462952"/>
                  </a:cubicBezTo>
                  <a:cubicBezTo>
                    <a:pt x="353602" y="458994"/>
                    <a:pt x="354341" y="454829"/>
                    <a:pt x="354378" y="450628"/>
                  </a:cubicBezTo>
                  <a:lnTo>
                    <a:pt x="354378" y="301352"/>
                  </a:lnTo>
                  <a:cubicBezTo>
                    <a:pt x="353878" y="288392"/>
                    <a:pt x="347349" y="276411"/>
                    <a:pt x="336728" y="268967"/>
                  </a:cubicBezTo>
                  <a:lnTo>
                    <a:pt x="262872" y="224295"/>
                  </a:lnTo>
                  <a:lnTo>
                    <a:pt x="289904" y="136065"/>
                  </a:lnTo>
                  <a:lnTo>
                    <a:pt x="321765" y="188690"/>
                  </a:lnTo>
                  <a:cubicBezTo>
                    <a:pt x="328598" y="199976"/>
                    <a:pt x="340960" y="206729"/>
                    <a:pt x="354150" y="206378"/>
                  </a:cubicBezTo>
                  <a:cubicBezTo>
                    <a:pt x="360189" y="206001"/>
                    <a:pt x="366084" y="204380"/>
                    <a:pt x="371466" y="201616"/>
                  </a:cubicBezTo>
                  <a:lnTo>
                    <a:pt x="446075" y="164297"/>
                  </a:lnTo>
                  <a:cubicBezTo>
                    <a:pt x="455696" y="159637"/>
                    <a:pt x="462990" y="151243"/>
                    <a:pt x="466259" y="141065"/>
                  </a:cubicBezTo>
                  <a:cubicBezTo>
                    <a:pt x="469075" y="131945"/>
                    <a:pt x="467978" y="122066"/>
                    <a:pt x="463230" y="113786"/>
                  </a:cubicBezTo>
                  <a:cubicBezTo>
                    <a:pt x="453234" y="96390"/>
                    <a:pt x="431847" y="89162"/>
                    <a:pt x="413348" y="96926"/>
                  </a:cubicBezTo>
                  <a:close/>
                  <a:moveTo>
                    <a:pt x="447971" y="135541"/>
                  </a:moveTo>
                  <a:cubicBezTo>
                    <a:pt x="446294" y="140730"/>
                    <a:pt x="442537" y="144990"/>
                    <a:pt x="437598" y="147304"/>
                  </a:cubicBezTo>
                  <a:lnTo>
                    <a:pt x="362998" y="184614"/>
                  </a:lnTo>
                  <a:cubicBezTo>
                    <a:pt x="360244" y="186033"/>
                    <a:pt x="357261" y="186959"/>
                    <a:pt x="354188" y="187347"/>
                  </a:cubicBezTo>
                  <a:cubicBezTo>
                    <a:pt x="347675" y="187681"/>
                    <a:pt x="341499" y="184433"/>
                    <a:pt x="338081" y="178879"/>
                  </a:cubicBezTo>
                  <a:lnTo>
                    <a:pt x="295323" y="108223"/>
                  </a:lnTo>
                  <a:cubicBezTo>
                    <a:pt x="293856" y="105993"/>
                    <a:pt x="291646" y="104356"/>
                    <a:pt x="289084" y="103603"/>
                  </a:cubicBezTo>
                  <a:cubicBezTo>
                    <a:pt x="284233" y="102532"/>
                    <a:pt x="279374" y="105368"/>
                    <a:pt x="277921" y="110118"/>
                  </a:cubicBezTo>
                  <a:lnTo>
                    <a:pt x="242479" y="225838"/>
                  </a:lnTo>
                  <a:cubicBezTo>
                    <a:pt x="241385" y="230005"/>
                    <a:pt x="243066" y="234405"/>
                    <a:pt x="246660" y="236782"/>
                  </a:cubicBezTo>
                  <a:lnTo>
                    <a:pt x="326089" y="284759"/>
                  </a:lnTo>
                  <a:cubicBezTo>
                    <a:pt x="331480" y="288661"/>
                    <a:pt x="334864" y="294751"/>
                    <a:pt x="335328" y="301390"/>
                  </a:cubicBezTo>
                  <a:lnTo>
                    <a:pt x="335328" y="447827"/>
                  </a:lnTo>
                  <a:cubicBezTo>
                    <a:pt x="335076" y="453896"/>
                    <a:pt x="332683" y="459679"/>
                    <a:pt x="328575" y="464153"/>
                  </a:cubicBezTo>
                  <a:cubicBezTo>
                    <a:pt x="321122" y="470813"/>
                    <a:pt x="309681" y="470170"/>
                    <a:pt x="303021" y="462717"/>
                  </a:cubicBezTo>
                  <a:cubicBezTo>
                    <a:pt x="300051" y="459392"/>
                    <a:pt x="298411" y="455087"/>
                    <a:pt x="298419" y="450628"/>
                  </a:cubicBezTo>
                  <a:lnTo>
                    <a:pt x="298419" y="316325"/>
                  </a:lnTo>
                  <a:cubicBezTo>
                    <a:pt x="298235" y="313033"/>
                    <a:pt x="296526" y="310015"/>
                    <a:pt x="293799" y="308162"/>
                  </a:cubicBezTo>
                  <a:lnTo>
                    <a:pt x="219190" y="263395"/>
                  </a:lnTo>
                  <a:cubicBezTo>
                    <a:pt x="214680" y="260688"/>
                    <a:pt x="208829" y="262150"/>
                    <a:pt x="206122" y="266660"/>
                  </a:cubicBezTo>
                  <a:cubicBezTo>
                    <a:pt x="204274" y="269738"/>
                    <a:pt x="204314" y="273595"/>
                    <a:pt x="206226" y="276635"/>
                  </a:cubicBezTo>
                  <a:lnTo>
                    <a:pt x="237659" y="326593"/>
                  </a:lnTo>
                  <a:cubicBezTo>
                    <a:pt x="240452" y="331103"/>
                    <a:pt x="241470" y="336491"/>
                    <a:pt x="240516" y="341709"/>
                  </a:cubicBezTo>
                  <a:lnTo>
                    <a:pt x="203255" y="472249"/>
                  </a:lnTo>
                  <a:cubicBezTo>
                    <a:pt x="203142" y="472669"/>
                    <a:pt x="203053" y="473095"/>
                    <a:pt x="202988" y="473526"/>
                  </a:cubicBezTo>
                  <a:cubicBezTo>
                    <a:pt x="201591" y="481157"/>
                    <a:pt x="194643" y="486491"/>
                    <a:pt x="186910" y="485870"/>
                  </a:cubicBezTo>
                  <a:cubicBezTo>
                    <a:pt x="186491" y="485756"/>
                    <a:pt x="186043" y="485594"/>
                    <a:pt x="185595" y="485442"/>
                  </a:cubicBezTo>
                  <a:cubicBezTo>
                    <a:pt x="184167" y="484922"/>
                    <a:pt x="182698" y="484518"/>
                    <a:pt x="181204" y="484232"/>
                  </a:cubicBezTo>
                  <a:cubicBezTo>
                    <a:pt x="171901" y="480463"/>
                    <a:pt x="166833" y="470383"/>
                    <a:pt x="169355" y="460667"/>
                  </a:cubicBezTo>
                  <a:lnTo>
                    <a:pt x="202931" y="341271"/>
                  </a:lnTo>
                  <a:cubicBezTo>
                    <a:pt x="203508" y="338685"/>
                    <a:pt x="203125" y="335976"/>
                    <a:pt x="201854" y="333651"/>
                  </a:cubicBezTo>
                  <a:lnTo>
                    <a:pt x="149619" y="249650"/>
                  </a:lnTo>
                  <a:cubicBezTo>
                    <a:pt x="143896" y="241870"/>
                    <a:pt x="140512" y="232618"/>
                    <a:pt x="139866" y="222980"/>
                  </a:cubicBezTo>
                  <a:cubicBezTo>
                    <a:pt x="140245" y="217451"/>
                    <a:pt x="141393" y="212001"/>
                    <a:pt x="143276" y="206788"/>
                  </a:cubicBezTo>
                  <a:lnTo>
                    <a:pt x="176861" y="79915"/>
                  </a:lnTo>
                  <a:cubicBezTo>
                    <a:pt x="178209" y="74829"/>
                    <a:pt x="175179" y="69615"/>
                    <a:pt x="170093" y="68268"/>
                  </a:cubicBezTo>
                  <a:cubicBezTo>
                    <a:pt x="170053" y="68257"/>
                    <a:pt x="170014" y="68247"/>
                    <a:pt x="169974" y="68237"/>
                  </a:cubicBezTo>
                  <a:cubicBezTo>
                    <a:pt x="166613" y="67657"/>
                    <a:pt x="163173" y="68674"/>
                    <a:pt x="160668" y="70990"/>
                  </a:cubicBezTo>
                  <a:lnTo>
                    <a:pt x="106824" y="124873"/>
                  </a:lnTo>
                  <a:cubicBezTo>
                    <a:pt x="102327" y="128238"/>
                    <a:pt x="96779" y="129892"/>
                    <a:pt x="91174" y="129540"/>
                  </a:cubicBezTo>
                  <a:cubicBezTo>
                    <a:pt x="85952" y="128493"/>
                    <a:pt x="81246" y="125690"/>
                    <a:pt x="77839" y="121596"/>
                  </a:cubicBezTo>
                  <a:lnTo>
                    <a:pt x="22594" y="47958"/>
                  </a:lnTo>
                  <a:cubicBezTo>
                    <a:pt x="17078" y="40213"/>
                    <a:pt x="17951" y="29618"/>
                    <a:pt x="24661" y="22879"/>
                  </a:cubicBezTo>
                  <a:cubicBezTo>
                    <a:pt x="32961" y="17423"/>
                    <a:pt x="44075" y="19378"/>
                    <a:pt x="50016" y="27337"/>
                  </a:cubicBezTo>
                  <a:lnTo>
                    <a:pt x="87326" y="75848"/>
                  </a:lnTo>
                  <a:cubicBezTo>
                    <a:pt x="89000" y="78022"/>
                    <a:pt x="91530" y="79369"/>
                    <a:pt x="94270" y="79543"/>
                  </a:cubicBezTo>
                  <a:cubicBezTo>
                    <a:pt x="97003" y="79728"/>
                    <a:pt x="99684" y="78716"/>
                    <a:pt x="101613" y="76771"/>
                  </a:cubicBezTo>
                  <a:lnTo>
                    <a:pt x="153839" y="24489"/>
                  </a:lnTo>
                  <a:cubicBezTo>
                    <a:pt x="158928" y="20003"/>
                    <a:pt x="165814" y="18141"/>
                    <a:pt x="172470" y="19450"/>
                  </a:cubicBezTo>
                  <a:lnTo>
                    <a:pt x="303381" y="56845"/>
                  </a:lnTo>
                  <a:cubicBezTo>
                    <a:pt x="307948" y="58382"/>
                    <a:pt x="311823" y="61482"/>
                    <a:pt x="314326" y="65599"/>
                  </a:cubicBezTo>
                  <a:lnTo>
                    <a:pt x="357188" y="136503"/>
                  </a:lnTo>
                  <a:cubicBezTo>
                    <a:pt x="359755" y="140736"/>
                    <a:pt x="365137" y="142297"/>
                    <a:pt x="369571" y="140094"/>
                  </a:cubicBezTo>
                  <a:lnTo>
                    <a:pt x="421291" y="114205"/>
                  </a:lnTo>
                  <a:cubicBezTo>
                    <a:pt x="430795" y="110709"/>
                    <a:pt x="441440" y="114509"/>
                    <a:pt x="446580" y="123234"/>
                  </a:cubicBezTo>
                  <a:cubicBezTo>
                    <a:pt x="448732" y="126965"/>
                    <a:pt x="449236" y="131423"/>
                    <a:pt x="447971" y="135541"/>
                  </a:cubicBezTo>
                  <a:close/>
                </a:path>
              </a:pathLst>
            </a:custGeom>
            <a:solidFill>
              <a:schemeClr val="tx1">
                <a:lumMod val="75000"/>
                <a:lumOff val="25000"/>
              </a:schemeClr>
            </a:solidFill>
            <a:ln w="9525" cap="flat">
              <a:noFill/>
              <a:prstDash val="solid"/>
              <a:miter/>
            </a:ln>
          </p:spPr>
          <p:txBody>
            <a:bodyPr rtlCol="0" anchor="ctr"/>
            <a:lstStyle/>
            <a:p>
              <a:endParaRPr lang="fr-CH"/>
            </a:p>
          </p:txBody>
        </p:sp>
        <p:sp>
          <p:nvSpPr>
            <p:cNvPr id="27" name="Forme libre : forme 32">
              <a:extLst>
                <a:ext uri="{FF2B5EF4-FFF2-40B4-BE49-F238E27FC236}">
                  <a16:creationId xmlns:a16="http://schemas.microsoft.com/office/drawing/2014/main" id="{F31D00E8-9ED2-1F36-59C0-782F840B0F2F}"/>
                </a:ext>
              </a:extLst>
            </p:cNvPr>
            <p:cNvSpPr/>
            <p:nvPr/>
          </p:nvSpPr>
          <p:spPr>
            <a:xfrm>
              <a:off x="3002883" y="2896716"/>
              <a:ext cx="114382" cy="114431"/>
            </a:xfrm>
            <a:custGeom>
              <a:avLst/>
              <a:gdLst>
                <a:gd name="connsiteX0" fmla="*/ 44117 w 114382"/>
                <a:gd name="connsiteY0" fmla="*/ 112931 h 114431"/>
                <a:gd name="connsiteX1" fmla="*/ 112895 w 114382"/>
                <a:gd name="connsiteY1" fmla="*/ 70099 h 114431"/>
                <a:gd name="connsiteX2" fmla="*/ 112887 w 114382"/>
                <a:gd name="connsiteY2" fmla="*/ 44122 h 114431"/>
                <a:gd name="connsiteX3" fmla="*/ 70253 w 114382"/>
                <a:gd name="connsiteY3" fmla="*/ 1498 h 114431"/>
                <a:gd name="connsiteX4" fmla="*/ 1485 w 114382"/>
                <a:gd name="connsiteY4" fmla="*/ 44345 h 114431"/>
                <a:gd name="connsiteX5" fmla="*/ 1492 w 114382"/>
                <a:gd name="connsiteY5" fmla="*/ 70297 h 114431"/>
                <a:gd name="connsiteX6" fmla="*/ 44117 w 114382"/>
                <a:gd name="connsiteY6" fmla="*/ 112931 h 114431"/>
                <a:gd name="connsiteX7" fmla="*/ 46850 w 114382"/>
                <a:gd name="connsiteY7" fmla="*/ 20472 h 114431"/>
                <a:gd name="connsiteX8" fmla="*/ 93939 w 114382"/>
                <a:gd name="connsiteY8" fmla="*/ 47073 h 114431"/>
                <a:gd name="connsiteX9" fmla="*/ 93923 w 114382"/>
                <a:gd name="connsiteY9" fmla="*/ 67621 h 114431"/>
                <a:gd name="connsiteX10" fmla="*/ 67539 w 114382"/>
                <a:gd name="connsiteY10" fmla="*/ 94005 h 114431"/>
                <a:gd name="connsiteX11" fmla="*/ 20453 w 114382"/>
                <a:gd name="connsiteY11" fmla="*/ 67398 h 114431"/>
                <a:gd name="connsiteX12" fmla="*/ 20456 w 114382"/>
                <a:gd name="connsiteY12" fmla="*/ 46904 h 114431"/>
                <a:gd name="connsiteX13" fmla="*/ 46850 w 114382"/>
                <a:gd name="connsiteY13" fmla="*/ 20472 h 11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382" h="114431">
                  <a:moveTo>
                    <a:pt x="44117" y="112931"/>
                  </a:moveTo>
                  <a:cubicBezTo>
                    <a:pt x="74937" y="120096"/>
                    <a:pt x="105730" y="100919"/>
                    <a:pt x="112895" y="70099"/>
                  </a:cubicBezTo>
                  <a:cubicBezTo>
                    <a:pt x="114881" y="61554"/>
                    <a:pt x="114879" y="52666"/>
                    <a:pt x="112887" y="44122"/>
                  </a:cubicBezTo>
                  <a:cubicBezTo>
                    <a:pt x="107043" y="23474"/>
                    <a:pt x="90903" y="7337"/>
                    <a:pt x="70253" y="1498"/>
                  </a:cubicBezTo>
                  <a:cubicBezTo>
                    <a:pt x="39431" y="-5660"/>
                    <a:pt x="8643" y="13523"/>
                    <a:pt x="1485" y="44345"/>
                  </a:cubicBezTo>
                  <a:cubicBezTo>
                    <a:pt x="-498" y="52883"/>
                    <a:pt x="-495" y="61761"/>
                    <a:pt x="1492" y="70297"/>
                  </a:cubicBezTo>
                  <a:cubicBezTo>
                    <a:pt x="7330" y="90948"/>
                    <a:pt x="23467" y="107089"/>
                    <a:pt x="44117" y="112931"/>
                  </a:cubicBezTo>
                  <a:close/>
                  <a:moveTo>
                    <a:pt x="46850" y="20472"/>
                  </a:moveTo>
                  <a:cubicBezTo>
                    <a:pt x="67199" y="14814"/>
                    <a:pt x="88282" y="26724"/>
                    <a:pt x="93939" y="47073"/>
                  </a:cubicBezTo>
                  <a:cubicBezTo>
                    <a:pt x="95809" y="53796"/>
                    <a:pt x="95803" y="60902"/>
                    <a:pt x="93923" y="67621"/>
                  </a:cubicBezTo>
                  <a:cubicBezTo>
                    <a:pt x="89780" y="80084"/>
                    <a:pt x="80002" y="89862"/>
                    <a:pt x="67539" y="94005"/>
                  </a:cubicBezTo>
                  <a:cubicBezTo>
                    <a:pt x="47188" y="99660"/>
                    <a:pt x="26108" y="87748"/>
                    <a:pt x="20453" y="67398"/>
                  </a:cubicBezTo>
                  <a:cubicBezTo>
                    <a:pt x="18590" y="60693"/>
                    <a:pt x="18591" y="53607"/>
                    <a:pt x="20456" y="46904"/>
                  </a:cubicBezTo>
                  <a:cubicBezTo>
                    <a:pt x="24590" y="34422"/>
                    <a:pt x="34374" y="24624"/>
                    <a:pt x="46850" y="20472"/>
                  </a:cubicBezTo>
                  <a:close/>
                </a:path>
              </a:pathLst>
            </a:custGeom>
            <a:solidFill>
              <a:schemeClr val="tx1">
                <a:lumMod val="75000"/>
                <a:lumOff val="25000"/>
              </a:schemeClr>
            </a:solidFill>
            <a:ln w="9525" cap="flat">
              <a:noFill/>
              <a:prstDash val="solid"/>
              <a:miter/>
            </a:ln>
          </p:spPr>
          <p:txBody>
            <a:bodyPr rtlCol="0" anchor="ctr"/>
            <a:lstStyle/>
            <a:p>
              <a:endParaRPr lang="fr-CH"/>
            </a:p>
          </p:txBody>
        </p:sp>
        <p:sp>
          <p:nvSpPr>
            <p:cNvPr id="29" name="Forme libre : forme 33">
              <a:extLst>
                <a:ext uri="{FF2B5EF4-FFF2-40B4-BE49-F238E27FC236}">
                  <a16:creationId xmlns:a16="http://schemas.microsoft.com/office/drawing/2014/main" id="{E184AB5A-A791-40D4-B334-4ECFD8182242}"/>
                </a:ext>
              </a:extLst>
            </p:cNvPr>
            <p:cNvSpPr/>
            <p:nvPr/>
          </p:nvSpPr>
          <p:spPr>
            <a:xfrm>
              <a:off x="3298168" y="2801438"/>
              <a:ext cx="114389" cy="114431"/>
            </a:xfrm>
            <a:custGeom>
              <a:avLst/>
              <a:gdLst>
                <a:gd name="connsiteX0" fmla="*/ 44126 w 114389"/>
                <a:gd name="connsiteY0" fmla="*/ 112931 h 114431"/>
                <a:gd name="connsiteX1" fmla="*/ 112902 w 114389"/>
                <a:gd name="connsiteY1" fmla="*/ 70096 h 114431"/>
                <a:gd name="connsiteX2" fmla="*/ 112896 w 114389"/>
                <a:gd name="connsiteY2" fmla="*/ 44132 h 114431"/>
                <a:gd name="connsiteX3" fmla="*/ 70263 w 114389"/>
                <a:gd name="connsiteY3" fmla="*/ 1498 h 114431"/>
                <a:gd name="connsiteX4" fmla="*/ 1485 w 114389"/>
                <a:gd name="connsiteY4" fmla="*/ 44355 h 114431"/>
                <a:gd name="connsiteX5" fmla="*/ 1492 w 114389"/>
                <a:gd name="connsiteY5" fmla="*/ 70306 h 114431"/>
                <a:gd name="connsiteX6" fmla="*/ 44126 w 114389"/>
                <a:gd name="connsiteY6" fmla="*/ 112931 h 114431"/>
                <a:gd name="connsiteX7" fmla="*/ 46850 w 114389"/>
                <a:gd name="connsiteY7" fmla="*/ 20472 h 114431"/>
                <a:gd name="connsiteX8" fmla="*/ 93928 w 114389"/>
                <a:gd name="connsiteY8" fmla="*/ 47064 h 114431"/>
                <a:gd name="connsiteX9" fmla="*/ 93923 w 114389"/>
                <a:gd name="connsiteY9" fmla="*/ 67573 h 114431"/>
                <a:gd name="connsiteX10" fmla="*/ 67538 w 114389"/>
                <a:gd name="connsiteY10" fmla="*/ 93966 h 114431"/>
                <a:gd name="connsiteX11" fmla="*/ 20459 w 114389"/>
                <a:gd name="connsiteY11" fmla="*/ 67346 h 114431"/>
                <a:gd name="connsiteX12" fmla="*/ 20466 w 114389"/>
                <a:gd name="connsiteY12" fmla="*/ 46865 h 114431"/>
                <a:gd name="connsiteX13" fmla="*/ 46850 w 114389"/>
                <a:gd name="connsiteY13" fmla="*/ 20472 h 11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389" h="114431">
                  <a:moveTo>
                    <a:pt x="44126" y="112931"/>
                  </a:moveTo>
                  <a:cubicBezTo>
                    <a:pt x="74946" y="120094"/>
                    <a:pt x="105738" y="100916"/>
                    <a:pt x="112902" y="70096"/>
                  </a:cubicBezTo>
                  <a:cubicBezTo>
                    <a:pt x="114887" y="61555"/>
                    <a:pt x="114885" y="52672"/>
                    <a:pt x="112896" y="44132"/>
                  </a:cubicBezTo>
                  <a:cubicBezTo>
                    <a:pt x="107052" y="23481"/>
                    <a:pt x="90913" y="7342"/>
                    <a:pt x="70263" y="1498"/>
                  </a:cubicBezTo>
                  <a:cubicBezTo>
                    <a:pt x="39436" y="-5660"/>
                    <a:pt x="8643" y="13528"/>
                    <a:pt x="1485" y="44355"/>
                  </a:cubicBezTo>
                  <a:cubicBezTo>
                    <a:pt x="-498" y="52893"/>
                    <a:pt x="-495" y="61770"/>
                    <a:pt x="1492" y="70306"/>
                  </a:cubicBezTo>
                  <a:cubicBezTo>
                    <a:pt x="7336" y="90955"/>
                    <a:pt x="23477" y="107092"/>
                    <a:pt x="44126" y="112931"/>
                  </a:cubicBezTo>
                  <a:close/>
                  <a:moveTo>
                    <a:pt x="46850" y="20472"/>
                  </a:moveTo>
                  <a:cubicBezTo>
                    <a:pt x="67194" y="14815"/>
                    <a:pt x="88272" y="26720"/>
                    <a:pt x="93928" y="47064"/>
                  </a:cubicBezTo>
                  <a:cubicBezTo>
                    <a:pt x="95794" y="53773"/>
                    <a:pt x="95792" y="60864"/>
                    <a:pt x="93923" y="67573"/>
                  </a:cubicBezTo>
                  <a:cubicBezTo>
                    <a:pt x="89780" y="80038"/>
                    <a:pt x="80002" y="89819"/>
                    <a:pt x="67538" y="93966"/>
                  </a:cubicBezTo>
                  <a:cubicBezTo>
                    <a:pt x="47187" y="99616"/>
                    <a:pt x="26109" y="87698"/>
                    <a:pt x="20459" y="67346"/>
                  </a:cubicBezTo>
                  <a:cubicBezTo>
                    <a:pt x="18600" y="60646"/>
                    <a:pt x="18602" y="53565"/>
                    <a:pt x="20466" y="46865"/>
                  </a:cubicBezTo>
                  <a:cubicBezTo>
                    <a:pt x="24608" y="34400"/>
                    <a:pt x="34387" y="24619"/>
                    <a:pt x="46850" y="20472"/>
                  </a:cubicBezTo>
                  <a:close/>
                </a:path>
              </a:pathLst>
            </a:custGeom>
            <a:solidFill>
              <a:schemeClr val="tx1">
                <a:lumMod val="75000"/>
                <a:lumOff val="25000"/>
              </a:schemeClr>
            </a:solidFill>
            <a:ln w="9525" cap="flat">
              <a:noFill/>
              <a:prstDash val="solid"/>
              <a:miter/>
            </a:ln>
          </p:spPr>
          <p:txBody>
            <a:bodyPr rtlCol="0" anchor="ctr"/>
            <a:lstStyle/>
            <a:p>
              <a:endParaRPr lang="fr-CH"/>
            </a:p>
          </p:txBody>
        </p:sp>
        <p:sp>
          <p:nvSpPr>
            <p:cNvPr id="30" name="Forme libre : forme 34">
              <a:extLst>
                <a:ext uri="{FF2B5EF4-FFF2-40B4-BE49-F238E27FC236}">
                  <a16:creationId xmlns:a16="http://schemas.microsoft.com/office/drawing/2014/main" id="{00C390B2-9084-9063-3E56-DDDA59E57EC5}"/>
                </a:ext>
              </a:extLst>
            </p:cNvPr>
            <p:cNvSpPr/>
            <p:nvPr/>
          </p:nvSpPr>
          <p:spPr>
            <a:xfrm>
              <a:off x="3169049" y="2903193"/>
              <a:ext cx="465214" cy="485006"/>
            </a:xfrm>
            <a:custGeom>
              <a:avLst/>
              <a:gdLst>
                <a:gd name="connsiteX0" fmla="*/ 452784 w 465214"/>
                <a:gd name="connsiteY0" fmla="*/ 9204 h 485006"/>
                <a:gd name="connsiteX1" fmla="*/ 400883 w 465214"/>
                <a:gd name="connsiteY1" fmla="*/ 11109 h 485006"/>
                <a:gd name="connsiteX2" fmla="*/ 368383 w 465214"/>
                <a:gd name="connsiteY2" fmla="*/ 43609 h 485006"/>
                <a:gd name="connsiteX3" fmla="*/ 319406 w 465214"/>
                <a:gd name="connsiteY3" fmla="*/ 7680 h 485006"/>
                <a:gd name="connsiteX4" fmla="*/ 286954 w 465214"/>
                <a:gd name="connsiteY4" fmla="*/ 2432 h 485006"/>
                <a:gd name="connsiteX5" fmla="*/ 156624 w 465214"/>
                <a:gd name="connsiteY5" fmla="*/ 39637 h 485006"/>
                <a:gd name="connsiteX6" fmla="*/ 141831 w 465214"/>
                <a:gd name="connsiteY6" fmla="*/ 49343 h 485006"/>
                <a:gd name="connsiteX7" fmla="*/ 96378 w 465214"/>
                <a:gd name="connsiteY7" fmla="*/ 94805 h 485006"/>
                <a:gd name="connsiteX8" fmla="*/ 38571 w 465214"/>
                <a:gd name="connsiteY8" fmla="*/ 94805 h 485006"/>
                <a:gd name="connsiteX9" fmla="*/ 2204 w 465214"/>
                <a:gd name="connsiteY9" fmla="*/ 119313 h 485006"/>
                <a:gd name="connsiteX10" fmla="*/ 24926 w 465214"/>
                <a:gd name="connsiteY10" fmla="*/ 167336 h 485006"/>
                <a:gd name="connsiteX11" fmla="*/ 37237 w 465214"/>
                <a:gd name="connsiteY11" fmla="*/ 169529 h 485006"/>
                <a:gd name="connsiteX12" fmla="*/ 111447 w 465214"/>
                <a:gd name="connsiteY12" fmla="*/ 169529 h 485006"/>
                <a:gd name="connsiteX13" fmla="*/ 137164 w 465214"/>
                <a:gd name="connsiteY13" fmla="*/ 160471 h 485006"/>
                <a:gd name="connsiteX14" fmla="*/ 138574 w 465214"/>
                <a:gd name="connsiteY14" fmla="*/ 159318 h 485006"/>
                <a:gd name="connsiteX15" fmla="*/ 177836 w 465214"/>
                <a:gd name="connsiteY15" fmla="*/ 120047 h 485006"/>
                <a:gd name="connsiteX16" fmla="*/ 209525 w 465214"/>
                <a:gd name="connsiteY16" fmla="*/ 213630 h 485006"/>
                <a:gd name="connsiteX17" fmla="*/ 128811 w 465214"/>
                <a:gd name="connsiteY17" fmla="*/ 266884 h 485006"/>
                <a:gd name="connsiteX18" fmla="*/ 111208 w 465214"/>
                <a:gd name="connsiteY18" fmla="*/ 302974 h 485006"/>
                <a:gd name="connsiteX19" fmla="*/ 111304 w 465214"/>
                <a:gd name="connsiteY19" fmla="*/ 304232 h 485006"/>
                <a:gd name="connsiteX20" fmla="*/ 129849 w 465214"/>
                <a:gd name="connsiteY20" fmla="*/ 434143 h 485006"/>
                <a:gd name="connsiteX21" fmla="*/ 167111 w 465214"/>
                <a:gd name="connsiteY21" fmla="*/ 466442 h 485006"/>
                <a:gd name="connsiteX22" fmla="*/ 170825 w 465214"/>
                <a:gd name="connsiteY22" fmla="*/ 466442 h 485006"/>
                <a:gd name="connsiteX23" fmla="*/ 171883 w 465214"/>
                <a:gd name="connsiteY23" fmla="*/ 466385 h 485006"/>
                <a:gd name="connsiteX24" fmla="*/ 196762 w 465214"/>
                <a:gd name="connsiteY24" fmla="*/ 451783 h 485006"/>
                <a:gd name="connsiteX25" fmla="*/ 204382 w 465214"/>
                <a:gd name="connsiteY25" fmla="*/ 423990 h 485006"/>
                <a:gd name="connsiteX26" fmla="*/ 188570 w 465214"/>
                <a:gd name="connsiteY26" fmla="*/ 316786 h 485006"/>
                <a:gd name="connsiteX27" fmla="*/ 231576 w 465214"/>
                <a:gd name="connsiteY27" fmla="*/ 288468 h 485006"/>
                <a:gd name="connsiteX28" fmla="*/ 231709 w 465214"/>
                <a:gd name="connsiteY28" fmla="*/ 288582 h 485006"/>
                <a:gd name="connsiteX29" fmla="*/ 225261 w 465214"/>
                <a:gd name="connsiteY29" fmla="*/ 302641 h 485006"/>
                <a:gd name="connsiteX30" fmla="*/ 224918 w 465214"/>
                <a:gd name="connsiteY30" fmla="*/ 303527 h 485006"/>
                <a:gd name="connsiteX31" fmla="*/ 222632 w 465214"/>
                <a:gd name="connsiteY31" fmla="*/ 322805 h 485006"/>
                <a:gd name="connsiteX32" fmla="*/ 241187 w 465214"/>
                <a:gd name="connsiteY32" fmla="*/ 452698 h 485006"/>
                <a:gd name="connsiteX33" fmla="*/ 278429 w 465214"/>
                <a:gd name="connsiteY33" fmla="*/ 485007 h 485006"/>
                <a:gd name="connsiteX34" fmla="*/ 282144 w 465214"/>
                <a:gd name="connsiteY34" fmla="*/ 485007 h 485006"/>
                <a:gd name="connsiteX35" fmla="*/ 283220 w 465214"/>
                <a:gd name="connsiteY35" fmla="*/ 484950 h 485006"/>
                <a:gd name="connsiteX36" fmla="*/ 315710 w 465214"/>
                <a:gd name="connsiteY36" fmla="*/ 442668 h 485006"/>
                <a:gd name="connsiteX37" fmla="*/ 299365 w 465214"/>
                <a:gd name="connsiteY37" fmla="*/ 320996 h 485006"/>
                <a:gd name="connsiteX38" fmla="*/ 340951 w 465214"/>
                <a:gd name="connsiteY38" fmla="*/ 226946 h 485006"/>
                <a:gd name="connsiteX39" fmla="*/ 345476 w 465214"/>
                <a:gd name="connsiteY39" fmla="*/ 204410 h 485006"/>
                <a:gd name="connsiteX40" fmla="*/ 341437 w 465214"/>
                <a:gd name="connsiteY40" fmla="*/ 183531 h 485006"/>
                <a:gd name="connsiteX41" fmla="*/ 318911 w 465214"/>
                <a:gd name="connsiteY41" fmla="*/ 99016 h 485006"/>
                <a:gd name="connsiteX42" fmla="*/ 319063 w 465214"/>
                <a:gd name="connsiteY42" fmla="*/ 98920 h 485006"/>
                <a:gd name="connsiteX43" fmla="*/ 349219 w 465214"/>
                <a:gd name="connsiteY43" fmla="*/ 121533 h 485006"/>
                <a:gd name="connsiteX44" fmla="*/ 398340 w 465214"/>
                <a:gd name="connsiteY44" fmla="*/ 118485 h 485006"/>
                <a:gd name="connsiteX45" fmla="*/ 454004 w 465214"/>
                <a:gd name="connsiteY45" fmla="*/ 62811 h 485006"/>
                <a:gd name="connsiteX46" fmla="*/ 455132 w 465214"/>
                <a:gd name="connsiteY46" fmla="*/ 11447 h 485006"/>
                <a:gd name="connsiteX47" fmla="*/ 452784 w 465214"/>
                <a:gd name="connsiteY47" fmla="*/ 9204 h 485006"/>
                <a:gd name="connsiteX48" fmla="*/ 440535 w 465214"/>
                <a:gd name="connsiteY48" fmla="*/ 49343 h 485006"/>
                <a:gd name="connsiteX49" fmla="*/ 385509 w 465214"/>
                <a:gd name="connsiteY49" fmla="*/ 104435 h 485006"/>
                <a:gd name="connsiteX50" fmla="*/ 360211 w 465214"/>
                <a:gd name="connsiteY50" fmla="*/ 105988 h 485006"/>
                <a:gd name="connsiteX51" fmla="*/ 308262 w 465214"/>
                <a:gd name="connsiteY51" fmla="*/ 67021 h 485006"/>
                <a:gd name="connsiteX52" fmla="*/ 294930 w 465214"/>
                <a:gd name="connsiteY52" fmla="*/ 68956 h 485006"/>
                <a:gd name="connsiteX53" fmla="*/ 293355 w 465214"/>
                <a:gd name="connsiteY53" fmla="*/ 77089 h 485006"/>
                <a:gd name="connsiteX54" fmla="*/ 323178 w 465214"/>
                <a:gd name="connsiteY54" fmla="*/ 188913 h 485006"/>
                <a:gd name="connsiteX55" fmla="*/ 326426 w 465214"/>
                <a:gd name="connsiteY55" fmla="*/ 204676 h 485006"/>
                <a:gd name="connsiteX56" fmla="*/ 323521 w 465214"/>
                <a:gd name="connsiteY56" fmla="*/ 219250 h 485006"/>
                <a:gd name="connsiteX57" fmla="*/ 280849 w 465214"/>
                <a:gd name="connsiteY57" fmla="*/ 315747 h 485006"/>
                <a:gd name="connsiteX58" fmla="*/ 280125 w 465214"/>
                <a:gd name="connsiteY58" fmla="*/ 320853 h 485006"/>
                <a:gd name="connsiteX59" fmla="*/ 296774 w 465214"/>
                <a:gd name="connsiteY59" fmla="*/ 445116 h 485006"/>
                <a:gd name="connsiteX60" fmla="*/ 281534 w 465214"/>
                <a:gd name="connsiteY60" fmla="*/ 465957 h 485006"/>
                <a:gd name="connsiteX61" fmla="*/ 278477 w 465214"/>
                <a:gd name="connsiteY61" fmla="*/ 465957 h 485006"/>
                <a:gd name="connsiteX62" fmla="*/ 260084 w 465214"/>
                <a:gd name="connsiteY62" fmla="*/ 450012 h 485006"/>
                <a:gd name="connsiteX63" fmla="*/ 241529 w 465214"/>
                <a:gd name="connsiteY63" fmla="*/ 320224 h 485006"/>
                <a:gd name="connsiteX64" fmla="*/ 242815 w 465214"/>
                <a:gd name="connsiteY64" fmla="*/ 310109 h 485006"/>
                <a:gd name="connsiteX65" fmla="*/ 262818 w 465214"/>
                <a:gd name="connsiteY65" fmla="*/ 266475 h 485006"/>
                <a:gd name="connsiteX66" fmla="*/ 261475 w 465214"/>
                <a:gd name="connsiteY66" fmla="*/ 255740 h 485006"/>
                <a:gd name="connsiteX67" fmla="*/ 249092 w 465214"/>
                <a:gd name="connsiteY67" fmla="*/ 254121 h 485006"/>
                <a:gd name="connsiteX68" fmla="*/ 173007 w 465214"/>
                <a:gd name="connsiteY68" fmla="*/ 304222 h 485006"/>
                <a:gd name="connsiteX69" fmla="*/ 168825 w 465214"/>
                <a:gd name="connsiteY69" fmla="*/ 313566 h 485006"/>
                <a:gd name="connsiteX70" fmla="*/ 185494 w 465214"/>
                <a:gd name="connsiteY70" fmla="*/ 426561 h 485006"/>
                <a:gd name="connsiteX71" fmla="*/ 181522 w 465214"/>
                <a:gd name="connsiteY71" fmla="*/ 440239 h 485006"/>
                <a:gd name="connsiteX72" fmla="*/ 170092 w 465214"/>
                <a:gd name="connsiteY72" fmla="*/ 447383 h 485006"/>
                <a:gd name="connsiteX73" fmla="*/ 167054 w 465214"/>
                <a:gd name="connsiteY73" fmla="*/ 447383 h 485006"/>
                <a:gd name="connsiteX74" fmla="*/ 148651 w 465214"/>
                <a:gd name="connsiteY74" fmla="*/ 431438 h 485006"/>
                <a:gd name="connsiteX75" fmla="*/ 130268 w 465214"/>
                <a:gd name="connsiteY75" fmla="*/ 302260 h 485006"/>
                <a:gd name="connsiteX76" fmla="*/ 138964 w 465214"/>
                <a:gd name="connsiteY76" fmla="*/ 283010 h 485006"/>
                <a:gd name="connsiteX77" fmla="*/ 226166 w 465214"/>
                <a:gd name="connsiteY77" fmla="*/ 225489 h 485006"/>
                <a:gd name="connsiteX78" fmla="*/ 229976 w 465214"/>
                <a:gd name="connsiteY78" fmla="*/ 214478 h 485006"/>
                <a:gd name="connsiteX79" fmla="*/ 191009 w 465214"/>
                <a:gd name="connsiteY79" fmla="*/ 99416 h 485006"/>
                <a:gd name="connsiteX80" fmla="*/ 178934 w 465214"/>
                <a:gd name="connsiteY80" fmla="*/ 93445 h 485006"/>
                <a:gd name="connsiteX81" fmla="*/ 175245 w 465214"/>
                <a:gd name="connsiteY81" fmla="*/ 95739 h 485006"/>
                <a:gd name="connsiteX82" fmla="*/ 125810 w 465214"/>
                <a:gd name="connsiteY82" fmla="*/ 145155 h 485006"/>
                <a:gd name="connsiteX83" fmla="*/ 111447 w 465214"/>
                <a:gd name="connsiteY83" fmla="*/ 150479 h 485006"/>
                <a:gd name="connsiteX84" fmla="*/ 40009 w 465214"/>
                <a:gd name="connsiteY84" fmla="*/ 150479 h 485006"/>
                <a:gd name="connsiteX85" fmla="*/ 23817 w 465214"/>
                <a:gd name="connsiteY85" fmla="*/ 143812 h 485006"/>
                <a:gd name="connsiteX86" fmla="*/ 25303 w 465214"/>
                <a:gd name="connsiteY86" fmla="*/ 118436 h 485006"/>
                <a:gd name="connsiteX87" fmla="*/ 37237 w 465214"/>
                <a:gd name="connsiteY87" fmla="*/ 113894 h 485006"/>
                <a:gd name="connsiteX88" fmla="*/ 100321 w 465214"/>
                <a:gd name="connsiteY88" fmla="*/ 113894 h 485006"/>
                <a:gd name="connsiteX89" fmla="*/ 107056 w 465214"/>
                <a:gd name="connsiteY89" fmla="*/ 111103 h 485006"/>
                <a:gd name="connsiteX90" fmla="*/ 155357 w 465214"/>
                <a:gd name="connsiteY90" fmla="*/ 62792 h 485006"/>
                <a:gd name="connsiteX91" fmla="*/ 162301 w 465214"/>
                <a:gd name="connsiteY91" fmla="*/ 57848 h 485006"/>
                <a:gd name="connsiteX92" fmla="*/ 292498 w 465214"/>
                <a:gd name="connsiteY92" fmla="*/ 20644 h 485006"/>
                <a:gd name="connsiteX93" fmla="*/ 308052 w 465214"/>
                <a:gd name="connsiteY93" fmla="*/ 22968 h 485006"/>
                <a:gd name="connsiteX94" fmla="*/ 363707 w 465214"/>
                <a:gd name="connsiteY94" fmla="*/ 63792 h 485006"/>
                <a:gd name="connsiteX95" fmla="*/ 376089 w 465214"/>
                <a:gd name="connsiteY95" fmla="*/ 62840 h 485006"/>
                <a:gd name="connsiteX96" fmla="*/ 414884 w 465214"/>
                <a:gd name="connsiteY96" fmla="*/ 23997 h 485006"/>
                <a:gd name="connsiteX97" fmla="*/ 440761 w 465214"/>
                <a:gd name="connsiteY97" fmla="*/ 23996 h 485006"/>
                <a:gd name="connsiteX98" fmla="*/ 446117 w 465214"/>
                <a:gd name="connsiteY98" fmla="*/ 36570 h 485006"/>
                <a:gd name="connsiteX99" fmla="*/ 440535 w 465214"/>
                <a:gd name="connsiteY99" fmla="*/ 49343 h 48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65214" h="485006">
                  <a:moveTo>
                    <a:pt x="452784" y="9204"/>
                  </a:moveTo>
                  <a:cubicBezTo>
                    <a:pt x="437624" y="-3765"/>
                    <a:pt x="415051" y="-2937"/>
                    <a:pt x="400883" y="11109"/>
                  </a:cubicBezTo>
                  <a:lnTo>
                    <a:pt x="368383" y="43609"/>
                  </a:lnTo>
                  <a:lnTo>
                    <a:pt x="319406" y="7680"/>
                  </a:lnTo>
                  <a:cubicBezTo>
                    <a:pt x="310171" y="558"/>
                    <a:pt x="297963" y="-1416"/>
                    <a:pt x="286954" y="2432"/>
                  </a:cubicBezTo>
                  <a:lnTo>
                    <a:pt x="156624" y="39637"/>
                  </a:lnTo>
                  <a:cubicBezTo>
                    <a:pt x="150964" y="41595"/>
                    <a:pt x="145880" y="44931"/>
                    <a:pt x="141831" y="49343"/>
                  </a:cubicBezTo>
                  <a:lnTo>
                    <a:pt x="96378" y="94805"/>
                  </a:lnTo>
                  <a:lnTo>
                    <a:pt x="38571" y="94805"/>
                  </a:lnTo>
                  <a:cubicBezTo>
                    <a:pt x="22777" y="95403"/>
                    <a:pt x="8686" y="104898"/>
                    <a:pt x="2204" y="119313"/>
                  </a:cubicBezTo>
                  <a:cubicBezTo>
                    <a:pt x="-4782" y="138849"/>
                    <a:pt x="5390" y="160350"/>
                    <a:pt x="24926" y="167336"/>
                  </a:cubicBezTo>
                  <a:cubicBezTo>
                    <a:pt x="28878" y="168750"/>
                    <a:pt x="33040" y="169491"/>
                    <a:pt x="37237" y="169529"/>
                  </a:cubicBezTo>
                  <a:lnTo>
                    <a:pt x="111447" y="169529"/>
                  </a:lnTo>
                  <a:cubicBezTo>
                    <a:pt x="120727" y="169121"/>
                    <a:pt x="129676" y="165968"/>
                    <a:pt x="137164" y="160471"/>
                  </a:cubicBezTo>
                  <a:lnTo>
                    <a:pt x="138574" y="159318"/>
                  </a:lnTo>
                  <a:lnTo>
                    <a:pt x="177836" y="120047"/>
                  </a:lnTo>
                  <a:lnTo>
                    <a:pt x="209525" y="213630"/>
                  </a:lnTo>
                  <a:lnTo>
                    <a:pt x="128811" y="266884"/>
                  </a:lnTo>
                  <a:cubicBezTo>
                    <a:pt x="116930" y="274918"/>
                    <a:pt x="110224" y="288667"/>
                    <a:pt x="111208" y="302974"/>
                  </a:cubicBezTo>
                  <a:lnTo>
                    <a:pt x="111304" y="304232"/>
                  </a:lnTo>
                  <a:lnTo>
                    <a:pt x="129849" y="434143"/>
                  </a:lnTo>
                  <a:cubicBezTo>
                    <a:pt x="132583" y="452637"/>
                    <a:pt x="148416" y="466361"/>
                    <a:pt x="167111" y="466442"/>
                  </a:cubicBezTo>
                  <a:lnTo>
                    <a:pt x="170825" y="466442"/>
                  </a:lnTo>
                  <a:lnTo>
                    <a:pt x="171883" y="466385"/>
                  </a:lnTo>
                  <a:cubicBezTo>
                    <a:pt x="181801" y="465058"/>
                    <a:pt x="190767" y="459795"/>
                    <a:pt x="196762" y="451783"/>
                  </a:cubicBezTo>
                  <a:cubicBezTo>
                    <a:pt x="202823" y="443863"/>
                    <a:pt x="205556" y="433893"/>
                    <a:pt x="204382" y="423990"/>
                  </a:cubicBezTo>
                  <a:lnTo>
                    <a:pt x="188570" y="316786"/>
                  </a:lnTo>
                  <a:lnTo>
                    <a:pt x="231576" y="288468"/>
                  </a:lnTo>
                  <a:cubicBezTo>
                    <a:pt x="231719" y="288363"/>
                    <a:pt x="231785" y="288420"/>
                    <a:pt x="231709" y="288582"/>
                  </a:cubicBezTo>
                  <a:lnTo>
                    <a:pt x="225261" y="302641"/>
                  </a:lnTo>
                  <a:lnTo>
                    <a:pt x="224918" y="303527"/>
                  </a:lnTo>
                  <a:cubicBezTo>
                    <a:pt x="222540" y="309657"/>
                    <a:pt x="221753" y="316289"/>
                    <a:pt x="222632" y="322805"/>
                  </a:cubicBezTo>
                  <a:lnTo>
                    <a:pt x="241187" y="452698"/>
                  </a:lnTo>
                  <a:cubicBezTo>
                    <a:pt x="243904" y="471194"/>
                    <a:pt x="259734" y="484928"/>
                    <a:pt x="278429" y="485007"/>
                  </a:cubicBezTo>
                  <a:lnTo>
                    <a:pt x="282144" y="485007"/>
                  </a:lnTo>
                  <a:lnTo>
                    <a:pt x="283220" y="484950"/>
                  </a:lnTo>
                  <a:cubicBezTo>
                    <a:pt x="303752" y="482045"/>
                    <a:pt x="318191" y="463254"/>
                    <a:pt x="315710" y="442668"/>
                  </a:cubicBezTo>
                  <a:lnTo>
                    <a:pt x="299365" y="320996"/>
                  </a:lnTo>
                  <a:lnTo>
                    <a:pt x="340951" y="226946"/>
                  </a:lnTo>
                  <a:cubicBezTo>
                    <a:pt x="343926" y="219804"/>
                    <a:pt x="345463" y="212146"/>
                    <a:pt x="345476" y="204410"/>
                  </a:cubicBezTo>
                  <a:cubicBezTo>
                    <a:pt x="344999" y="197310"/>
                    <a:pt x="343642" y="190296"/>
                    <a:pt x="341437" y="183531"/>
                  </a:cubicBezTo>
                  <a:lnTo>
                    <a:pt x="318911" y="99016"/>
                  </a:lnTo>
                  <a:cubicBezTo>
                    <a:pt x="318911" y="98873"/>
                    <a:pt x="318911" y="98825"/>
                    <a:pt x="319063" y="98920"/>
                  </a:cubicBezTo>
                  <a:lnTo>
                    <a:pt x="349219" y="121533"/>
                  </a:lnTo>
                  <a:cubicBezTo>
                    <a:pt x="364403" y="131723"/>
                    <a:pt x="384532" y="130473"/>
                    <a:pt x="398340" y="118485"/>
                  </a:cubicBezTo>
                  <a:lnTo>
                    <a:pt x="454004" y="62811"/>
                  </a:lnTo>
                  <a:cubicBezTo>
                    <a:pt x="468499" y="48939"/>
                    <a:pt x="469004" y="25943"/>
                    <a:pt x="455132" y="11447"/>
                  </a:cubicBezTo>
                  <a:cubicBezTo>
                    <a:pt x="454384" y="10665"/>
                    <a:pt x="453600" y="9917"/>
                    <a:pt x="452784" y="9204"/>
                  </a:cubicBezTo>
                  <a:close/>
                  <a:moveTo>
                    <a:pt x="440535" y="49343"/>
                  </a:moveTo>
                  <a:lnTo>
                    <a:pt x="385509" y="104435"/>
                  </a:lnTo>
                  <a:cubicBezTo>
                    <a:pt x="378374" y="110556"/>
                    <a:pt x="368041" y="111190"/>
                    <a:pt x="360211" y="105988"/>
                  </a:cubicBezTo>
                  <a:lnTo>
                    <a:pt x="308262" y="67021"/>
                  </a:lnTo>
                  <a:cubicBezTo>
                    <a:pt x="304046" y="63874"/>
                    <a:pt x="298078" y="64740"/>
                    <a:pt x="294930" y="68956"/>
                  </a:cubicBezTo>
                  <a:cubicBezTo>
                    <a:pt x="293192" y="71284"/>
                    <a:pt x="292612" y="74279"/>
                    <a:pt x="293355" y="77089"/>
                  </a:cubicBezTo>
                  <a:lnTo>
                    <a:pt x="323178" y="188913"/>
                  </a:lnTo>
                  <a:cubicBezTo>
                    <a:pt x="324867" y="194024"/>
                    <a:pt x="325957" y="199314"/>
                    <a:pt x="326426" y="204676"/>
                  </a:cubicBezTo>
                  <a:cubicBezTo>
                    <a:pt x="326363" y="209671"/>
                    <a:pt x="325378" y="214612"/>
                    <a:pt x="323521" y="219250"/>
                  </a:cubicBezTo>
                  <a:lnTo>
                    <a:pt x="280849" y="315747"/>
                  </a:lnTo>
                  <a:cubicBezTo>
                    <a:pt x="280216" y="317370"/>
                    <a:pt x="279969" y="319118"/>
                    <a:pt x="280125" y="320853"/>
                  </a:cubicBezTo>
                  <a:lnTo>
                    <a:pt x="296774" y="445116"/>
                  </a:lnTo>
                  <a:cubicBezTo>
                    <a:pt x="297747" y="454931"/>
                    <a:pt x="291182" y="463908"/>
                    <a:pt x="281534" y="465957"/>
                  </a:cubicBezTo>
                  <a:lnTo>
                    <a:pt x="278477" y="465957"/>
                  </a:lnTo>
                  <a:cubicBezTo>
                    <a:pt x="269249" y="465915"/>
                    <a:pt x="261435" y="459141"/>
                    <a:pt x="260084" y="450012"/>
                  </a:cubicBezTo>
                  <a:lnTo>
                    <a:pt x="241529" y="320224"/>
                  </a:lnTo>
                  <a:cubicBezTo>
                    <a:pt x="241063" y="316798"/>
                    <a:pt x="241507" y="313309"/>
                    <a:pt x="242815" y="310109"/>
                  </a:cubicBezTo>
                  <a:lnTo>
                    <a:pt x="262818" y="266475"/>
                  </a:lnTo>
                  <a:cubicBezTo>
                    <a:pt x="264313" y="262912"/>
                    <a:pt x="263802" y="258824"/>
                    <a:pt x="261475" y="255740"/>
                  </a:cubicBezTo>
                  <a:cubicBezTo>
                    <a:pt x="258326" y="252192"/>
                    <a:pt x="253047" y="251502"/>
                    <a:pt x="249092" y="254121"/>
                  </a:cubicBezTo>
                  <a:lnTo>
                    <a:pt x="173007" y="304222"/>
                  </a:lnTo>
                  <a:cubicBezTo>
                    <a:pt x="170067" y="306385"/>
                    <a:pt x="168479" y="309933"/>
                    <a:pt x="168825" y="313566"/>
                  </a:cubicBezTo>
                  <a:lnTo>
                    <a:pt x="185494" y="426561"/>
                  </a:lnTo>
                  <a:cubicBezTo>
                    <a:pt x="185988" y="431463"/>
                    <a:pt x="184564" y="436365"/>
                    <a:pt x="181522" y="440239"/>
                  </a:cubicBezTo>
                  <a:cubicBezTo>
                    <a:pt x="178765" y="443995"/>
                    <a:pt x="174675" y="446551"/>
                    <a:pt x="170092" y="447383"/>
                  </a:cubicBezTo>
                  <a:lnTo>
                    <a:pt x="167054" y="447383"/>
                  </a:lnTo>
                  <a:cubicBezTo>
                    <a:pt x="157827" y="447333"/>
                    <a:pt x="150013" y="440564"/>
                    <a:pt x="148651" y="431438"/>
                  </a:cubicBezTo>
                  <a:lnTo>
                    <a:pt x="130268" y="302260"/>
                  </a:lnTo>
                  <a:cubicBezTo>
                    <a:pt x="129829" y="294805"/>
                    <a:pt x="133080" y="287609"/>
                    <a:pt x="138964" y="283010"/>
                  </a:cubicBezTo>
                  <a:lnTo>
                    <a:pt x="226166" y="225489"/>
                  </a:lnTo>
                  <a:cubicBezTo>
                    <a:pt x="229644" y="222999"/>
                    <a:pt x="231171" y="218585"/>
                    <a:pt x="229976" y="214478"/>
                  </a:cubicBezTo>
                  <a:lnTo>
                    <a:pt x="191009" y="99416"/>
                  </a:lnTo>
                  <a:cubicBezTo>
                    <a:pt x="189323" y="94432"/>
                    <a:pt x="183917" y="91759"/>
                    <a:pt x="178934" y="93445"/>
                  </a:cubicBezTo>
                  <a:cubicBezTo>
                    <a:pt x="177544" y="93916"/>
                    <a:pt x="176281" y="94701"/>
                    <a:pt x="175245" y="95739"/>
                  </a:cubicBezTo>
                  <a:lnTo>
                    <a:pt x="125810" y="145155"/>
                  </a:lnTo>
                  <a:cubicBezTo>
                    <a:pt x="121594" y="148198"/>
                    <a:pt x="116628" y="150038"/>
                    <a:pt x="111447" y="150479"/>
                  </a:cubicBezTo>
                  <a:lnTo>
                    <a:pt x="40009" y="150479"/>
                  </a:lnTo>
                  <a:cubicBezTo>
                    <a:pt x="33994" y="150238"/>
                    <a:pt x="28258" y="147876"/>
                    <a:pt x="23817" y="143812"/>
                  </a:cubicBezTo>
                  <a:cubicBezTo>
                    <a:pt x="17220" y="136394"/>
                    <a:pt x="17885" y="125033"/>
                    <a:pt x="25303" y="118436"/>
                  </a:cubicBezTo>
                  <a:cubicBezTo>
                    <a:pt x="28590" y="115513"/>
                    <a:pt x="32838" y="113896"/>
                    <a:pt x="37237" y="113894"/>
                  </a:cubicBezTo>
                  <a:lnTo>
                    <a:pt x="100321" y="113894"/>
                  </a:lnTo>
                  <a:cubicBezTo>
                    <a:pt x="102819" y="113758"/>
                    <a:pt x="105194" y="112773"/>
                    <a:pt x="107056" y="111103"/>
                  </a:cubicBezTo>
                  <a:lnTo>
                    <a:pt x="155357" y="62792"/>
                  </a:lnTo>
                  <a:cubicBezTo>
                    <a:pt x="157218" y="60586"/>
                    <a:pt x="159607" y="58886"/>
                    <a:pt x="162301" y="57848"/>
                  </a:cubicBezTo>
                  <a:lnTo>
                    <a:pt x="292498" y="20644"/>
                  </a:lnTo>
                  <a:cubicBezTo>
                    <a:pt x="297722" y="18560"/>
                    <a:pt x="303665" y="19447"/>
                    <a:pt x="308052" y="22968"/>
                  </a:cubicBezTo>
                  <a:lnTo>
                    <a:pt x="363707" y="63792"/>
                  </a:lnTo>
                  <a:cubicBezTo>
                    <a:pt x="367540" y="66445"/>
                    <a:pt x="372707" y="66048"/>
                    <a:pt x="376089" y="62840"/>
                  </a:cubicBezTo>
                  <a:lnTo>
                    <a:pt x="414884" y="23997"/>
                  </a:lnTo>
                  <a:cubicBezTo>
                    <a:pt x="422030" y="16851"/>
                    <a:pt x="433615" y="16851"/>
                    <a:pt x="440761" y="23996"/>
                  </a:cubicBezTo>
                  <a:cubicBezTo>
                    <a:pt x="444103" y="27338"/>
                    <a:pt x="446023" y="31844"/>
                    <a:pt x="446117" y="36570"/>
                  </a:cubicBezTo>
                  <a:cubicBezTo>
                    <a:pt x="446037" y="41402"/>
                    <a:pt x="444026" y="46001"/>
                    <a:pt x="440535" y="49343"/>
                  </a:cubicBezTo>
                  <a:close/>
                </a:path>
              </a:pathLst>
            </a:custGeom>
            <a:solidFill>
              <a:schemeClr val="tx1">
                <a:lumMod val="75000"/>
                <a:lumOff val="25000"/>
              </a:schemeClr>
            </a:solidFill>
            <a:ln w="9525" cap="flat">
              <a:noFill/>
              <a:prstDash val="solid"/>
              <a:miter/>
            </a:ln>
          </p:spPr>
          <p:txBody>
            <a:bodyPr rtlCol="0" anchor="ctr"/>
            <a:lstStyle/>
            <a:p>
              <a:endParaRPr lang="fr-CH"/>
            </a:p>
          </p:txBody>
        </p:sp>
      </p:grpSp>
      <p:sp>
        <p:nvSpPr>
          <p:cNvPr id="31" name="Ellipse 25">
            <a:extLst>
              <a:ext uri="{FF2B5EF4-FFF2-40B4-BE49-F238E27FC236}">
                <a16:creationId xmlns:a16="http://schemas.microsoft.com/office/drawing/2014/main" id="{01F30596-DDED-83CE-D120-25185E16925B}"/>
              </a:ext>
            </a:extLst>
          </p:cNvPr>
          <p:cNvSpPr/>
          <p:nvPr/>
        </p:nvSpPr>
        <p:spPr>
          <a:xfrm>
            <a:off x="523082" y="2039406"/>
            <a:ext cx="1214435" cy="1214435"/>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2" name="Google Shape;1334;p54">
            <a:extLst>
              <a:ext uri="{FF2B5EF4-FFF2-40B4-BE49-F238E27FC236}">
                <a16:creationId xmlns:a16="http://schemas.microsoft.com/office/drawing/2014/main" id="{BC1E47B9-9E5E-C643-1DA8-8300685A75E3}"/>
              </a:ext>
            </a:extLst>
          </p:cNvPr>
          <p:cNvSpPr txBox="1">
            <a:spLocks/>
          </p:cNvSpPr>
          <p:nvPr/>
        </p:nvSpPr>
        <p:spPr>
          <a:xfrm>
            <a:off x="1903491" y="3258587"/>
            <a:ext cx="1830387" cy="6768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lnSpc>
                <a:spcPct val="115000"/>
              </a:lnSpc>
              <a:buClr>
                <a:schemeClr val="dk1"/>
              </a:buClr>
              <a:buSzPts val="1100"/>
              <a:buNone/>
              <a:defRPr sz="1100">
                <a:solidFill>
                  <a:srgbClr val="434343"/>
                </a:solidFill>
                <a:latin typeface="Montserrat Light"/>
                <a:ea typeface="Montserrat Light"/>
                <a:cs typeface="Montserrat Light"/>
              </a:defRPr>
            </a:lvl1pPr>
            <a:lvl2pPr marL="914400" indent="-368300">
              <a:buClr>
                <a:srgbClr val="FFC800"/>
              </a:buClr>
              <a:buSzPts val="2200"/>
              <a:buFont typeface="Montserrat Light"/>
              <a:buChar char="◂"/>
              <a:defRPr sz="2200">
                <a:solidFill>
                  <a:srgbClr val="434343"/>
                </a:solidFill>
                <a:latin typeface="Montserrat Light"/>
                <a:ea typeface="Montserrat Light"/>
                <a:cs typeface="Montserrat Light"/>
              </a:defRPr>
            </a:lvl2pPr>
            <a:lvl3pPr marL="1371600" indent="-368300">
              <a:buClr>
                <a:srgbClr val="CFE2F3"/>
              </a:buClr>
              <a:buSzPts val="2200"/>
              <a:buFont typeface="Montserrat Light"/>
              <a:buChar char="◂"/>
              <a:defRPr sz="2200">
                <a:solidFill>
                  <a:srgbClr val="434343"/>
                </a:solidFill>
                <a:latin typeface="Montserrat Light"/>
                <a:ea typeface="Montserrat Light"/>
                <a:cs typeface="Montserrat Light"/>
              </a:defRPr>
            </a:lvl3pPr>
            <a:lvl4pPr marL="1828800" indent="-368300">
              <a:buClr>
                <a:srgbClr val="A4C2F4"/>
              </a:buClr>
              <a:buSzPts val="2200"/>
              <a:buFont typeface="Montserrat Light"/>
              <a:buChar char="◂"/>
              <a:defRPr sz="2200">
                <a:solidFill>
                  <a:srgbClr val="434343"/>
                </a:solidFill>
                <a:latin typeface="Montserrat Light"/>
                <a:ea typeface="Montserrat Light"/>
                <a:cs typeface="Montserrat Light"/>
              </a:defRPr>
            </a:lvl4pPr>
            <a:lvl5pPr marL="2286000" indent="-368300">
              <a:buClr>
                <a:srgbClr val="434343"/>
              </a:buClr>
              <a:buSzPts val="2200"/>
              <a:buFont typeface="Montserrat Light"/>
              <a:buChar char="○"/>
              <a:defRPr sz="2200">
                <a:solidFill>
                  <a:srgbClr val="434343"/>
                </a:solidFill>
                <a:latin typeface="Montserrat Light"/>
                <a:ea typeface="Montserrat Light"/>
                <a:cs typeface="Montserrat Light"/>
              </a:defRPr>
            </a:lvl5pPr>
            <a:lvl6pPr marL="2743200" indent="-368300">
              <a:buClr>
                <a:srgbClr val="434343"/>
              </a:buClr>
              <a:buSzPts val="2200"/>
              <a:buFont typeface="Montserrat Light"/>
              <a:buChar char="■"/>
              <a:defRPr sz="2200">
                <a:solidFill>
                  <a:srgbClr val="434343"/>
                </a:solidFill>
                <a:latin typeface="Montserrat Light"/>
                <a:ea typeface="Montserrat Light"/>
                <a:cs typeface="Montserrat Light"/>
              </a:defRPr>
            </a:lvl6pPr>
            <a:lvl7pPr marL="3200400" indent="-368300">
              <a:buClr>
                <a:srgbClr val="434343"/>
              </a:buClr>
              <a:buSzPts val="2200"/>
              <a:buFont typeface="Montserrat Light"/>
              <a:buChar char="●"/>
              <a:defRPr sz="2200">
                <a:solidFill>
                  <a:srgbClr val="434343"/>
                </a:solidFill>
                <a:latin typeface="Montserrat Light"/>
                <a:ea typeface="Montserrat Light"/>
                <a:cs typeface="Montserrat Light"/>
              </a:defRPr>
            </a:lvl7pPr>
            <a:lvl8pPr marL="3657600" indent="-368300">
              <a:buClr>
                <a:srgbClr val="434343"/>
              </a:buClr>
              <a:buSzPts val="2200"/>
              <a:buFont typeface="Montserrat Light"/>
              <a:buChar char="○"/>
              <a:defRPr sz="2200">
                <a:solidFill>
                  <a:srgbClr val="434343"/>
                </a:solidFill>
                <a:latin typeface="Montserrat Light"/>
                <a:ea typeface="Montserrat Light"/>
                <a:cs typeface="Montserrat Light"/>
              </a:defRPr>
            </a:lvl8pPr>
            <a:lvl9pPr marL="4114800" indent="-368300">
              <a:buClr>
                <a:srgbClr val="434343"/>
              </a:buClr>
              <a:buSzPts val="2200"/>
              <a:buFont typeface="Montserrat Light"/>
              <a:buChar char="■"/>
              <a:defRPr sz="2200">
                <a:solidFill>
                  <a:srgbClr val="434343"/>
                </a:solidFill>
                <a:latin typeface="Montserrat Light"/>
                <a:ea typeface="Montserrat Light"/>
                <a:cs typeface="Montserrat Light"/>
              </a:defRPr>
            </a:lvl9pPr>
          </a:lstStyle>
          <a:p>
            <a:r>
              <a:rPr lang="es-ES" sz="1000" b="1" dirty="0">
                <a:solidFill>
                  <a:schemeClr val="tx1"/>
                </a:solidFill>
              </a:rPr>
              <a:t>Desarrollar la capacidad de trabajo en equipo</a:t>
            </a:r>
            <a:endParaRPr lang="en-GB" sz="1000" b="1" dirty="0">
              <a:solidFill>
                <a:schemeClr val="tx1"/>
              </a:solidFill>
            </a:endParaRPr>
          </a:p>
          <a:p>
            <a:endParaRPr lang="en-GB" sz="1000" b="1" dirty="0">
              <a:solidFill>
                <a:schemeClr val="tx1"/>
              </a:solidFill>
            </a:endParaRPr>
          </a:p>
        </p:txBody>
      </p:sp>
      <p:grpSp>
        <p:nvGrpSpPr>
          <p:cNvPr id="33" name="Groupe 35">
            <a:extLst>
              <a:ext uri="{FF2B5EF4-FFF2-40B4-BE49-F238E27FC236}">
                <a16:creationId xmlns:a16="http://schemas.microsoft.com/office/drawing/2014/main" id="{32D99290-8484-361E-D58A-93E077C7B314}"/>
              </a:ext>
            </a:extLst>
          </p:cNvPr>
          <p:cNvGrpSpPr/>
          <p:nvPr/>
        </p:nvGrpSpPr>
        <p:grpSpPr>
          <a:xfrm>
            <a:off x="2205422" y="2077405"/>
            <a:ext cx="1214435" cy="1214435"/>
            <a:chOff x="4298162" y="2601759"/>
            <a:chExt cx="1214435" cy="1214435"/>
          </a:xfrm>
        </p:grpSpPr>
        <p:pic>
          <p:nvPicPr>
            <p:cNvPr id="34" name="Graphique 4" descr="Vivats contour">
              <a:extLst>
                <a:ext uri="{FF2B5EF4-FFF2-40B4-BE49-F238E27FC236}">
                  <a16:creationId xmlns:a16="http://schemas.microsoft.com/office/drawing/2014/main" id="{A50D0F6D-96F1-9523-61E6-0AFC507FE0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54225" y="2751776"/>
              <a:ext cx="914400" cy="914400"/>
            </a:xfrm>
            <a:prstGeom prst="rect">
              <a:avLst/>
            </a:prstGeom>
          </p:spPr>
        </p:pic>
        <p:sp>
          <p:nvSpPr>
            <p:cNvPr id="35" name="Ellipse 26">
              <a:extLst>
                <a:ext uri="{FF2B5EF4-FFF2-40B4-BE49-F238E27FC236}">
                  <a16:creationId xmlns:a16="http://schemas.microsoft.com/office/drawing/2014/main" id="{642D84C8-8C39-2068-F10C-CDCE27E82DDB}"/>
                </a:ext>
              </a:extLst>
            </p:cNvPr>
            <p:cNvSpPr/>
            <p:nvPr/>
          </p:nvSpPr>
          <p:spPr>
            <a:xfrm>
              <a:off x="4298162" y="2601759"/>
              <a:ext cx="1214435" cy="1214435"/>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pic>
        <p:nvPicPr>
          <p:cNvPr id="36" name="Picture 2" descr="Independence - Free miscellaneous icons">
            <a:extLst>
              <a:ext uri="{FF2B5EF4-FFF2-40B4-BE49-F238E27FC236}">
                <a16:creationId xmlns:a16="http://schemas.microsoft.com/office/drawing/2014/main" id="{95668B2A-4EC2-6849-AA6C-A938A9FC1014}"/>
              </a:ext>
            </a:extLst>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71584" y="2284207"/>
            <a:ext cx="800830" cy="800830"/>
          </a:xfrm>
          <a:prstGeom prst="rect">
            <a:avLst/>
          </a:prstGeom>
          <a:noFill/>
          <a:extLst>
            <a:ext uri="{909E8E84-426E-40DD-AFC4-6F175D3DCCD1}">
              <a14:hiddenFill xmlns:a14="http://schemas.microsoft.com/office/drawing/2010/main">
                <a:solidFill>
                  <a:srgbClr val="FFFFFF"/>
                </a:solidFill>
              </a14:hiddenFill>
            </a:ext>
          </a:extLst>
        </p:spPr>
      </p:pic>
      <p:sp>
        <p:nvSpPr>
          <p:cNvPr id="39" name="Ellipse 26">
            <a:extLst>
              <a:ext uri="{FF2B5EF4-FFF2-40B4-BE49-F238E27FC236}">
                <a16:creationId xmlns:a16="http://schemas.microsoft.com/office/drawing/2014/main" id="{AC926D19-E5B1-5DE9-1081-6ED6DDB8A348}"/>
              </a:ext>
            </a:extLst>
          </p:cNvPr>
          <p:cNvSpPr/>
          <p:nvPr/>
        </p:nvSpPr>
        <p:spPr>
          <a:xfrm>
            <a:off x="3964782" y="2098186"/>
            <a:ext cx="1214435" cy="1214435"/>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0" name="Google Shape;1334;p54">
            <a:extLst>
              <a:ext uri="{FF2B5EF4-FFF2-40B4-BE49-F238E27FC236}">
                <a16:creationId xmlns:a16="http://schemas.microsoft.com/office/drawing/2014/main" id="{4FE9419F-B308-BC36-EAB1-94A2F1BF5D7A}"/>
              </a:ext>
            </a:extLst>
          </p:cNvPr>
          <p:cNvSpPr txBox="1">
            <a:spLocks/>
          </p:cNvSpPr>
          <p:nvPr/>
        </p:nvSpPr>
        <p:spPr>
          <a:xfrm>
            <a:off x="3656805" y="3258587"/>
            <a:ext cx="1830387" cy="6768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gn="ctr">
              <a:lnSpc>
                <a:spcPct val="115000"/>
              </a:lnSpc>
              <a:buClr>
                <a:schemeClr val="dk1"/>
              </a:buClr>
              <a:buSzPts val="1100"/>
              <a:buNone/>
              <a:defRPr sz="1100">
                <a:solidFill>
                  <a:srgbClr val="434343"/>
                </a:solidFill>
                <a:latin typeface="Montserrat Light"/>
                <a:ea typeface="Montserrat Light"/>
                <a:cs typeface="Montserrat Light"/>
              </a:defRPr>
            </a:lvl1pPr>
            <a:lvl2pPr marL="914400" indent="-368300">
              <a:buClr>
                <a:srgbClr val="FFC800"/>
              </a:buClr>
              <a:buSzPts val="2200"/>
              <a:buFont typeface="Montserrat Light"/>
              <a:buChar char="◂"/>
              <a:defRPr sz="2200">
                <a:solidFill>
                  <a:srgbClr val="434343"/>
                </a:solidFill>
                <a:latin typeface="Montserrat Light"/>
                <a:ea typeface="Montserrat Light"/>
                <a:cs typeface="Montserrat Light"/>
              </a:defRPr>
            </a:lvl2pPr>
            <a:lvl3pPr marL="1371600" indent="-368300">
              <a:buClr>
                <a:srgbClr val="CFE2F3"/>
              </a:buClr>
              <a:buSzPts val="2200"/>
              <a:buFont typeface="Montserrat Light"/>
              <a:buChar char="◂"/>
              <a:defRPr sz="2200">
                <a:solidFill>
                  <a:srgbClr val="434343"/>
                </a:solidFill>
                <a:latin typeface="Montserrat Light"/>
                <a:ea typeface="Montserrat Light"/>
                <a:cs typeface="Montserrat Light"/>
              </a:defRPr>
            </a:lvl3pPr>
            <a:lvl4pPr marL="1828800" indent="-368300">
              <a:buClr>
                <a:srgbClr val="A4C2F4"/>
              </a:buClr>
              <a:buSzPts val="2200"/>
              <a:buFont typeface="Montserrat Light"/>
              <a:buChar char="◂"/>
              <a:defRPr sz="2200">
                <a:solidFill>
                  <a:srgbClr val="434343"/>
                </a:solidFill>
                <a:latin typeface="Montserrat Light"/>
                <a:ea typeface="Montserrat Light"/>
                <a:cs typeface="Montserrat Light"/>
              </a:defRPr>
            </a:lvl4pPr>
            <a:lvl5pPr marL="2286000" indent="-368300">
              <a:buClr>
                <a:srgbClr val="434343"/>
              </a:buClr>
              <a:buSzPts val="2200"/>
              <a:buFont typeface="Montserrat Light"/>
              <a:buChar char="○"/>
              <a:defRPr sz="2200">
                <a:solidFill>
                  <a:srgbClr val="434343"/>
                </a:solidFill>
                <a:latin typeface="Montserrat Light"/>
                <a:ea typeface="Montserrat Light"/>
                <a:cs typeface="Montserrat Light"/>
              </a:defRPr>
            </a:lvl5pPr>
            <a:lvl6pPr marL="2743200" indent="-368300">
              <a:buClr>
                <a:srgbClr val="434343"/>
              </a:buClr>
              <a:buSzPts val="2200"/>
              <a:buFont typeface="Montserrat Light"/>
              <a:buChar char="■"/>
              <a:defRPr sz="2200">
                <a:solidFill>
                  <a:srgbClr val="434343"/>
                </a:solidFill>
                <a:latin typeface="Montserrat Light"/>
                <a:ea typeface="Montserrat Light"/>
                <a:cs typeface="Montserrat Light"/>
              </a:defRPr>
            </a:lvl6pPr>
            <a:lvl7pPr marL="3200400" indent="-368300">
              <a:buClr>
                <a:srgbClr val="434343"/>
              </a:buClr>
              <a:buSzPts val="2200"/>
              <a:buFont typeface="Montserrat Light"/>
              <a:buChar char="●"/>
              <a:defRPr sz="2200">
                <a:solidFill>
                  <a:srgbClr val="434343"/>
                </a:solidFill>
                <a:latin typeface="Montserrat Light"/>
                <a:ea typeface="Montserrat Light"/>
                <a:cs typeface="Montserrat Light"/>
              </a:defRPr>
            </a:lvl7pPr>
            <a:lvl8pPr marL="3657600" indent="-368300">
              <a:buClr>
                <a:srgbClr val="434343"/>
              </a:buClr>
              <a:buSzPts val="2200"/>
              <a:buFont typeface="Montserrat Light"/>
              <a:buChar char="○"/>
              <a:defRPr sz="2200">
                <a:solidFill>
                  <a:srgbClr val="434343"/>
                </a:solidFill>
                <a:latin typeface="Montserrat Light"/>
                <a:ea typeface="Montserrat Light"/>
                <a:cs typeface="Montserrat Light"/>
              </a:defRPr>
            </a:lvl8pPr>
            <a:lvl9pPr marL="4114800" indent="-368300">
              <a:buClr>
                <a:srgbClr val="434343"/>
              </a:buClr>
              <a:buSzPts val="2200"/>
              <a:buFont typeface="Montserrat Light"/>
              <a:buChar char="■"/>
              <a:defRPr sz="2200">
                <a:solidFill>
                  <a:srgbClr val="434343"/>
                </a:solidFill>
                <a:latin typeface="Montserrat Light"/>
                <a:ea typeface="Montserrat Light"/>
                <a:cs typeface="Montserrat Light"/>
              </a:defRPr>
            </a:lvl9pPr>
          </a:lstStyle>
          <a:p>
            <a:r>
              <a:rPr lang="es-ES" sz="1000" b="1" dirty="0">
                <a:solidFill>
                  <a:schemeClr val="tx1"/>
                </a:solidFill>
              </a:rPr>
              <a:t>Ser independiente, aumentar la confianza en uno mismo</a:t>
            </a:r>
            <a:endParaRPr lang="en-GB" sz="1000" b="1" dirty="0">
              <a:solidFill>
                <a:schemeClr val="tx1"/>
              </a:solidFill>
            </a:endParaRPr>
          </a:p>
        </p:txBody>
      </p:sp>
      <p:sp>
        <p:nvSpPr>
          <p:cNvPr id="41" name="Google Shape;1339;p54">
            <a:extLst>
              <a:ext uri="{FF2B5EF4-FFF2-40B4-BE49-F238E27FC236}">
                <a16:creationId xmlns:a16="http://schemas.microsoft.com/office/drawing/2014/main" id="{BC9AE7F9-28C5-FACA-BE34-1413B3746C33}"/>
              </a:ext>
            </a:extLst>
          </p:cNvPr>
          <p:cNvSpPr txBox="1"/>
          <p:nvPr/>
        </p:nvSpPr>
        <p:spPr>
          <a:xfrm>
            <a:off x="5526788" y="3291840"/>
            <a:ext cx="1548846" cy="624000"/>
          </a:xfrm>
          <a:prstGeom prst="rect">
            <a:avLst/>
          </a:prstGeom>
          <a:noFill/>
          <a:ln>
            <a:noFill/>
          </a:ln>
        </p:spPr>
        <p:txBody>
          <a:bodyPr spcFirstLastPara="1" wrap="square" lIns="91425" tIns="91425" rIns="91425" bIns="91425" anchor="t" anchorCtr="0">
            <a:noAutofit/>
          </a:bodyPr>
          <a:lstStyle/>
          <a:p>
            <a:pPr lvl="0" algn="ctr">
              <a:lnSpc>
                <a:spcPct val="115000"/>
              </a:lnSpc>
              <a:buSzPts val="1600"/>
            </a:pPr>
            <a:r>
              <a:rPr lang="es-ES" sz="1000" b="1" dirty="0">
                <a:solidFill>
                  <a:schemeClr val="tx1"/>
                </a:solidFill>
                <a:latin typeface="Montserrat Light"/>
                <a:ea typeface="Montserrat Light"/>
                <a:cs typeface="Montserrat Light"/>
                <a:sym typeface="Montserrat Light"/>
              </a:rPr>
              <a:t>Conocerse a si mismo y sus puntos fuertes</a:t>
            </a:r>
            <a:endParaRPr sz="1000" b="1" i="0" u="none" strike="noStrike" cap="none" dirty="0">
              <a:solidFill>
                <a:schemeClr val="tx1"/>
              </a:solidFill>
              <a:latin typeface="Montserrat Light"/>
              <a:ea typeface="Montserrat Light"/>
              <a:cs typeface="Montserrat Light"/>
              <a:sym typeface="Montserrat Light"/>
            </a:endParaRPr>
          </a:p>
          <a:p>
            <a:pPr marL="0" marR="0" lvl="0" indent="0" algn="ctr" rtl="0">
              <a:lnSpc>
                <a:spcPct val="100000"/>
              </a:lnSpc>
              <a:spcBef>
                <a:spcPts val="0"/>
              </a:spcBef>
              <a:spcAft>
                <a:spcPts val="0"/>
              </a:spcAft>
              <a:buClr>
                <a:srgbClr val="000000"/>
              </a:buClr>
              <a:buSzPts val="1600"/>
              <a:buFont typeface="Arial"/>
              <a:buNone/>
            </a:pPr>
            <a:endParaRPr sz="1000" b="1" i="0" u="none" strike="noStrike" cap="none" dirty="0">
              <a:solidFill>
                <a:schemeClr val="tx1"/>
              </a:solidFill>
              <a:latin typeface="Montserrat Light"/>
              <a:ea typeface="Montserrat Light"/>
              <a:cs typeface="Montserrat Light"/>
              <a:sym typeface="Montserrat Light"/>
            </a:endParaRPr>
          </a:p>
        </p:txBody>
      </p:sp>
      <p:grpSp>
        <p:nvGrpSpPr>
          <p:cNvPr id="42" name="Groupe 36">
            <a:extLst>
              <a:ext uri="{FF2B5EF4-FFF2-40B4-BE49-F238E27FC236}">
                <a16:creationId xmlns:a16="http://schemas.microsoft.com/office/drawing/2014/main" id="{EC36AD6D-3C89-977E-464F-B4887883D625}"/>
              </a:ext>
            </a:extLst>
          </p:cNvPr>
          <p:cNvGrpSpPr/>
          <p:nvPr/>
        </p:nvGrpSpPr>
        <p:grpSpPr>
          <a:xfrm>
            <a:off x="5693994" y="2053663"/>
            <a:ext cx="1214435" cy="1214435"/>
            <a:chOff x="6255217" y="2657665"/>
            <a:chExt cx="1214435" cy="1214435"/>
          </a:xfrm>
        </p:grpSpPr>
        <p:pic>
          <p:nvPicPr>
            <p:cNvPr id="43" name="Graphique 20" descr="Bras musclé contour">
              <a:extLst>
                <a:ext uri="{FF2B5EF4-FFF2-40B4-BE49-F238E27FC236}">
                  <a16:creationId xmlns:a16="http://schemas.microsoft.com/office/drawing/2014/main" id="{07ABC96B-5F0B-6897-9E7A-5CAB42B979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05234" y="2807682"/>
              <a:ext cx="914400" cy="914400"/>
            </a:xfrm>
            <a:prstGeom prst="rect">
              <a:avLst/>
            </a:prstGeom>
          </p:spPr>
        </p:pic>
        <p:sp>
          <p:nvSpPr>
            <p:cNvPr id="44" name="Ellipse 27">
              <a:extLst>
                <a:ext uri="{FF2B5EF4-FFF2-40B4-BE49-F238E27FC236}">
                  <a16:creationId xmlns:a16="http://schemas.microsoft.com/office/drawing/2014/main" id="{30D764E6-0085-82DB-8E22-68742CC1D7AF}"/>
                </a:ext>
              </a:extLst>
            </p:cNvPr>
            <p:cNvSpPr/>
            <p:nvPr/>
          </p:nvSpPr>
          <p:spPr>
            <a:xfrm>
              <a:off x="6255217" y="2657665"/>
              <a:ext cx="1214435" cy="1214435"/>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pic>
        <p:nvPicPr>
          <p:cNvPr id="45" name="Picture 4" descr="Tolerance Icons &amp; Symbols">
            <a:extLst>
              <a:ext uri="{FF2B5EF4-FFF2-40B4-BE49-F238E27FC236}">
                <a16:creationId xmlns:a16="http://schemas.microsoft.com/office/drawing/2014/main" id="{817DC5DE-B240-E709-3239-A581C36773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71510" y="2362926"/>
            <a:ext cx="749474" cy="749474"/>
          </a:xfrm>
          <a:prstGeom prst="rect">
            <a:avLst/>
          </a:prstGeom>
          <a:noFill/>
          <a:extLst>
            <a:ext uri="{909E8E84-426E-40DD-AFC4-6F175D3DCCD1}">
              <a14:hiddenFill xmlns:a14="http://schemas.microsoft.com/office/drawing/2010/main">
                <a:solidFill>
                  <a:srgbClr val="FFFFFF"/>
                </a:solidFill>
              </a14:hiddenFill>
            </a:ext>
          </a:extLst>
        </p:spPr>
      </p:pic>
      <p:sp>
        <p:nvSpPr>
          <p:cNvPr id="49" name="Ellipse 26">
            <a:extLst>
              <a:ext uri="{FF2B5EF4-FFF2-40B4-BE49-F238E27FC236}">
                <a16:creationId xmlns:a16="http://schemas.microsoft.com/office/drawing/2014/main" id="{565E6246-20A4-3050-1B1B-A76124A33FC5}"/>
              </a:ext>
            </a:extLst>
          </p:cNvPr>
          <p:cNvSpPr/>
          <p:nvPr/>
        </p:nvSpPr>
        <p:spPr>
          <a:xfrm>
            <a:off x="7307762" y="2098186"/>
            <a:ext cx="1214435" cy="1214435"/>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0" name="Google Shape;1339;p54">
            <a:extLst>
              <a:ext uri="{FF2B5EF4-FFF2-40B4-BE49-F238E27FC236}">
                <a16:creationId xmlns:a16="http://schemas.microsoft.com/office/drawing/2014/main" id="{39615161-044C-DBF3-759B-F2424C143308}"/>
              </a:ext>
            </a:extLst>
          </p:cNvPr>
          <p:cNvSpPr txBox="1"/>
          <p:nvPr/>
        </p:nvSpPr>
        <p:spPr>
          <a:xfrm>
            <a:off x="7163354" y="3291840"/>
            <a:ext cx="1548846" cy="624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fr-CH" sz="1000" b="1" i="0" u="none" strike="noStrike" cap="none" dirty="0" err="1">
                <a:solidFill>
                  <a:schemeClr val="tx1"/>
                </a:solidFill>
                <a:latin typeface="Montserrat Light"/>
                <a:ea typeface="Montserrat Light"/>
                <a:cs typeface="Montserrat Light"/>
                <a:sym typeface="Montserrat Light"/>
              </a:rPr>
              <a:t>Ser</a:t>
            </a:r>
            <a:r>
              <a:rPr lang="fr-CH" sz="1000" b="1" i="0" u="none" strike="noStrike" cap="none" dirty="0">
                <a:solidFill>
                  <a:schemeClr val="tx1"/>
                </a:solidFill>
                <a:latin typeface="Montserrat Light"/>
                <a:ea typeface="Montserrat Light"/>
                <a:cs typeface="Montserrat Light"/>
                <a:sym typeface="Montserrat Light"/>
              </a:rPr>
              <a:t> un </a:t>
            </a:r>
            <a:r>
              <a:rPr lang="fr-CH" sz="1000" b="1" i="0" u="none" strike="noStrike" cap="none" dirty="0" err="1">
                <a:solidFill>
                  <a:schemeClr val="tx1"/>
                </a:solidFill>
                <a:latin typeface="Montserrat Light"/>
                <a:ea typeface="Montserrat Light"/>
                <a:cs typeface="Montserrat Light"/>
                <a:sym typeface="Montserrat Light"/>
              </a:rPr>
              <a:t>campeon</a:t>
            </a:r>
            <a:r>
              <a:rPr lang="fr-CH" sz="1000" b="1" i="0" u="none" strike="noStrike" cap="none" dirty="0">
                <a:solidFill>
                  <a:schemeClr val="tx1"/>
                </a:solidFill>
                <a:latin typeface="Montserrat Light"/>
                <a:ea typeface="Montserrat Light"/>
                <a:cs typeface="Montserrat Light"/>
                <a:sym typeface="Montserrat Light"/>
              </a:rPr>
              <a:t> de la </a:t>
            </a:r>
            <a:r>
              <a:rPr lang="fr-CH" sz="1000" b="1" i="0" u="none" strike="noStrike" cap="none" dirty="0" err="1">
                <a:solidFill>
                  <a:schemeClr val="tx1"/>
                </a:solidFill>
                <a:latin typeface="Montserrat Light"/>
                <a:ea typeface="Montserrat Light"/>
                <a:cs typeface="Montserrat Light"/>
                <a:sym typeface="Montserrat Light"/>
              </a:rPr>
              <a:t>tolerencia</a:t>
            </a:r>
            <a:r>
              <a:rPr lang="fr-CH" sz="1000" b="1" i="0" u="none" strike="noStrike" cap="none">
                <a:solidFill>
                  <a:schemeClr val="tx1"/>
                </a:solidFill>
                <a:latin typeface="Montserrat Light"/>
                <a:ea typeface="Montserrat Light"/>
                <a:cs typeface="Montserrat Light"/>
                <a:sym typeface="Montserrat Light"/>
              </a:rPr>
              <a:t> </a:t>
            </a:r>
            <a:endParaRPr sz="1000" b="1" i="0" u="none" strike="noStrike" cap="none" dirty="0">
              <a:solidFill>
                <a:schemeClr val="tx1"/>
              </a:solidFill>
              <a:latin typeface="Montserrat Light"/>
              <a:ea typeface="Montserrat Light"/>
              <a:cs typeface="Montserrat Light"/>
              <a:sym typeface="Montserrat Light"/>
            </a:endParaRPr>
          </a:p>
          <a:p>
            <a:pPr marL="0" marR="0" lvl="0" indent="0" algn="ctr" rtl="0">
              <a:lnSpc>
                <a:spcPct val="100000"/>
              </a:lnSpc>
              <a:spcBef>
                <a:spcPts val="0"/>
              </a:spcBef>
              <a:spcAft>
                <a:spcPts val="0"/>
              </a:spcAft>
              <a:buClr>
                <a:srgbClr val="000000"/>
              </a:buClr>
              <a:buSzPts val="1600"/>
              <a:buFont typeface="Arial"/>
              <a:buNone/>
            </a:pPr>
            <a:endParaRPr sz="1000" b="1" i="0" u="none" strike="noStrike" cap="none" dirty="0">
              <a:solidFill>
                <a:schemeClr val="tx1"/>
              </a:solidFill>
              <a:latin typeface="Montserrat Light"/>
              <a:ea typeface="Montserrat Light"/>
              <a:cs typeface="Montserrat Light"/>
              <a:sym typeface="Montserrat Light"/>
            </a:endParaRPr>
          </a:p>
        </p:txBody>
      </p:sp>
      <p:pic>
        <p:nvPicPr>
          <p:cNvPr id="2" name="Imagen 1" descr="Logotipo&#10;&#10;Descripción generada automáticamente">
            <a:extLst>
              <a:ext uri="{FF2B5EF4-FFF2-40B4-BE49-F238E27FC236}">
                <a16:creationId xmlns:a16="http://schemas.microsoft.com/office/drawing/2014/main" id="{8927669E-D7D8-FDE3-971C-0EA3BFE1C022}"/>
              </a:ext>
            </a:extLst>
          </p:cNvPr>
          <p:cNvPicPr>
            <a:picLocks noChangeAspect="1"/>
          </p:cNvPicPr>
          <p:nvPr/>
        </p:nvPicPr>
        <p:blipFill>
          <a:blip r:embed="rId10"/>
          <a:stretch>
            <a:fillRect/>
          </a:stretch>
        </p:blipFill>
        <p:spPr>
          <a:xfrm>
            <a:off x="7874000" y="152163"/>
            <a:ext cx="1079263" cy="1079263"/>
          </a:xfrm>
          <a:prstGeom prst="rect">
            <a:avLst/>
          </a:prstGeom>
        </p:spPr>
      </p:pic>
    </p:spTree>
    <p:extLst>
      <p:ext uri="{BB962C8B-B14F-4D97-AF65-F5344CB8AC3E}">
        <p14:creationId xmlns:p14="http://schemas.microsoft.com/office/powerpoint/2010/main" val="7955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0">
                                            <p:txEl>
                                              <p:pRg st="0" end="0"/>
                                            </p:txEl>
                                          </p:spTgt>
                                        </p:tgtEl>
                                        <p:attrNameLst>
                                          <p:attrName>style.visibility</p:attrName>
                                        </p:attrNameLst>
                                      </p:cBhvr>
                                      <p:to>
                                        <p:strVal val="visible"/>
                                      </p:to>
                                    </p:set>
                                    <p:anim calcmode="lin" valueType="num">
                                      <p:cBhvr>
                                        <p:cTn id="22"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40">
                                            <p:txEl>
                                              <p:pRg st="0" end="0"/>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animEffect transition="in" filter="fade">
                                      <p:cBhvr>
                                        <p:cTn id="29" dur="500"/>
                                        <p:tgtEl>
                                          <p:spTgt spid="4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p:cTn id="32" dur="500" fill="hold"/>
                                        <p:tgtEl>
                                          <p:spTgt spid="41"/>
                                        </p:tgtEl>
                                        <p:attrNameLst>
                                          <p:attrName>ppt_w</p:attrName>
                                        </p:attrNameLst>
                                      </p:cBhvr>
                                      <p:tavLst>
                                        <p:tav tm="0">
                                          <p:val>
                                            <p:fltVal val="0"/>
                                          </p:val>
                                        </p:tav>
                                        <p:tav tm="100000">
                                          <p:val>
                                            <p:strVal val="#ppt_w"/>
                                          </p:val>
                                        </p:tav>
                                      </p:tavLst>
                                    </p:anim>
                                    <p:anim calcmode="lin" valueType="num">
                                      <p:cBhvr>
                                        <p:cTn id="33" dur="500" fill="hold"/>
                                        <p:tgtEl>
                                          <p:spTgt spid="41"/>
                                        </p:tgtEl>
                                        <p:attrNameLst>
                                          <p:attrName>ppt_h</p:attrName>
                                        </p:attrNameLst>
                                      </p:cBhvr>
                                      <p:tavLst>
                                        <p:tav tm="0">
                                          <p:val>
                                            <p:fltVal val="0"/>
                                          </p:val>
                                        </p:tav>
                                        <p:tav tm="100000">
                                          <p:val>
                                            <p:strVal val="#ppt_h"/>
                                          </p:val>
                                        </p:tav>
                                      </p:tavLst>
                                    </p:anim>
                                    <p:animEffect transition="in" filter="fade">
                                      <p:cBhvr>
                                        <p:cTn id="34" dur="500"/>
                                        <p:tgtEl>
                                          <p:spTgt spid="41"/>
                                        </p:tgtEl>
                                      </p:cBhvr>
                                    </p:animEffect>
                                  </p:childTnLst>
                                </p:cTn>
                              </p:par>
                              <p:par>
                                <p:cTn id="35" presetID="53" presetClass="entr" presetSubtype="16"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p:cTn id="42" dur="500" fill="hold"/>
                                        <p:tgtEl>
                                          <p:spTgt spid="50"/>
                                        </p:tgtEl>
                                        <p:attrNameLst>
                                          <p:attrName>ppt_w</p:attrName>
                                        </p:attrNameLst>
                                      </p:cBhvr>
                                      <p:tavLst>
                                        <p:tav tm="0">
                                          <p:val>
                                            <p:fltVal val="0"/>
                                          </p:val>
                                        </p:tav>
                                        <p:tav tm="100000">
                                          <p:val>
                                            <p:strVal val="#ppt_w"/>
                                          </p:val>
                                        </p:tav>
                                      </p:tavLst>
                                    </p:anim>
                                    <p:anim calcmode="lin" valueType="num">
                                      <p:cBhvr>
                                        <p:cTn id="43" dur="500" fill="hold"/>
                                        <p:tgtEl>
                                          <p:spTgt spid="50"/>
                                        </p:tgtEl>
                                        <p:attrNameLst>
                                          <p:attrName>ppt_h</p:attrName>
                                        </p:attrNameLst>
                                      </p:cBhvr>
                                      <p:tavLst>
                                        <p:tav tm="0">
                                          <p:val>
                                            <p:fltVal val="0"/>
                                          </p:val>
                                        </p:tav>
                                        <p:tav tm="100000">
                                          <p:val>
                                            <p:strVal val="#ppt_h"/>
                                          </p:val>
                                        </p:tav>
                                      </p:tavLst>
                                    </p:anim>
                                    <p:animEffect transition="in" filter="fade">
                                      <p:cBhvr>
                                        <p:cTn id="44" dur="500"/>
                                        <p:tgtEl>
                                          <p:spTgt spid="5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animEffect transition="in" filter="fade">
                                      <p:cBhvr>
                                        <p:cTn id="49" dur="500"/>
                                        <p:tgtEl>
                                          <p:spTgt spid="39"/>
                                        </p:tgtEl>
                                      </p:cBhvr>
                                    </p:animEffect>
                                  </p:childTnLst>
                                </p:cTn>
                              </p:par>
                              <p:par>
                                <p:cTn id="50" presetID="53" presetClass="entr" presetSubtype="16"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p:cTn id="52" dur="500" fill="hold"/>
                                        <p:tgtEl>
                                          <p:spTgt spid="45"/>
                                        </p:tgtEl>
                                        <p:attrNameLst>
                                          <p:attrName>ppt_w</p:attrName>
                                        </p:attrNameLst>
                                      </p:cBhvr>
                                      <p:tavLst>
                                        <p:tav tm="0">
                                          <p:val>
                                            <p:fltVal val="0"/>
                                          </p:val>
                                        </p:tav>
                                        <p:tav tm="100000">
                                          <p:val>
                                            <p:strVal val="#ppt_w"/>
                                          </p:val>
                                        </p:tav>
                                      </p:tavLst>
                                    </p:anim>
                                    <p:anim calcmode="lin" valueType="num">
                                      <p:cBhvr>
                                        <p:cTn id="53" dur="500" fill="hold"/>
                                        <p:tgtEl>
                                          <p:spTgt spid="45"/>
                                        </p:tgtEl>
                                        <p:attrNameLst>
                                          <p:attrName>ppt_h</p:attrName>
                                        </p:attrNameLst>
                                      </p:cBhvr>
                                      <p:tavLst>
                                        <p:tav tm="0">
                                          <p:val>
                                            <p:fltVal val="0"/>
                                          </p:val>
                                        </p:tav>
                                        <p:tav tm="100000">
                                          <p:val>
                                            <p:strVal val="#ppt_h"/>
                                          </p:val>
                                        </p:tav>
                                      </p:tavLst>
                                    </p:anim>
                                    <p:animEffect transition="in" filter="fade">
                                      <p:cBhvr>
                                        <p:cTn id="54" dur="500"/>
                                        <p:tgtEl>
                                          <p:spTgt spid="4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 calcmode="lin" valueType="num">
                                      <p:cBhvr>
                                        <p:cTn id="57" dur="500" fill="hold"/>
                                        <p:tgtEl>
                                          <p:spTgt spid="49"/>
                                        </p:tgtEl>
                                        <p:attrNameLst>
                                          <p:attrName>ppt_w</p:attrName>
                                        </p:attrNameLst>
                                      </p:cBhvr>
                                      <p:tavLst>
                                        <p:tav tm="0">
                                          <p:val>
                                            <p:fltVal val="0"/>
                                          </p:val>
                                        </p:tav>
                                        <p:tav tm="100000">
                                          <p:val>
                                            <p:strVal val="#ppt_w"/>
                                          </p:val>
                                        </p:tav>
                                      </p:tavLst>
                                    </p:anim>
                                    <p:anim calcmode="lin" valueType="num">
                                      <p:cBhvr>
                                        <p:cTn id="58" dur="500" fill="hold"/>
                                        <p:tgtEl>
                                          <p:spTgt spid="49"/>
                                        </p:tgtEl>
                                        <p:attrNameLst>
                                          <p:attrName>ppt_h</p:attrName>
                                        </p:attrNameLst>
                                      </p:cBhvr>
                                      <p:tavLst>
                                        <p:tav tm="0">
                                          <p:val>
                                            <p:fltVal val="0"/>
                                          </p:val>
                                        </p:tav>
                                        <p:tav tm="100000">
                                          <p:val>
                                            <p:strVal val="#ppt_h"/>
                                          </p:val>
                                        </p:tav>
                                      </p:tavLst>
                                    </p:anim>
                                    <p:animEffect transition="in" filter="fade">
                                      <p:cBhvr>
                                        <p:cTn id="5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9" grpId="0" animBg="1"/>
      <p:bldP spid="40" grpId="0" build="p"/>
      <p:bldP spid="41" grpId="0"/>
      <p:bldP spid="49" grpId="0" animBg="1"/>
      <p:bldP spid="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 name="Google Shape;586;p19">
            <a:extLst>
              <a:ext uri="{FF2B5EF4-FFF2-40B4-BE49-F238E27FC236}">
                <a16:creationId xmlns:a16="http://schemas.microsoft.com/office/drawing/2014/main" id="{E42797CB-CEAD-3D7F-96EA-78EF860014A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5143498"/>
          </a:xfrm>
          <a:prstGeom prst="rect">
            <a:avLst/>
          </a:prstGeom>
          <a:noFill/>
          <a:ln>
            <a:noFill/>
          </a:ln>
        </p:spPr>
      </p:pic>
      <p:grpSp>
        <p:nvGrpSpPr>
          <p:cNvPr id="2" name="Google Shape;678;p24">
            <a:extLst>
              <a:ext uri="{FF2B5EF4-FFF2-40B4-BE49-F238E27FC236}">
                <a16:creationId xmlns:a16="http://schemas.microsoft.com/office/drawing/2014/main" id="{FBC2D976-284D-C785-DD21-69E7ECCDFF33}"/>
              </a:ext>
            </a:extLst>
          </p:cNvPr>
          <p:cNvGrpSpPr/>
          <p:nvPr/>
        </p:nvGrpSpPr>
        <p:grpSpPr>
          <a:xfrm rot="5400000">
            <a:off x="6527649" y="-718466"/>
            <a:ext cx="1897885" cy="3334816"/>
            <a:chOff x="608719" y="-11"/>
            <a:chExt cx="2429759" cy="2252645"/>
          </a:xfrm>
        </p:grpSpPr>
        <p:sp>
          <p:nvSpPr>
            <p:cNvPr id="4" name="Google Shape;680;p24">
              <a:extLst>
                <a:ext uri="{FF2B5EF4-FFF2-40B4-BE49-F238E27FC236}">
                  <a16:creationId xmlns:a16="http://schemas.microsoft.com/office/drawing/2014/main" id="{AE37D3B6-6D6E-FB5F-FCA2-9EA40C0CA3E1}"/>
                </a:ext>
              </a:extLst>
            </p:cNvPr>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4A86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681;p24">
              <a:extLst>
                <a:ext uri="{FF2B5EF4-FFF2-40B4-BE49-F238E27FC236}">
                  <a16:creationId xmlns:a16="http://schemas.microsoft.com/office/drawing/2014/main" id="{FD9153C1-2705-21EF-C4BB-8A43D774BB10}"/>
                </a:ext>
              </a:extLst>
            </p:cNvPr>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682;p24">
              <a:extLst>
                <a:ext uri="{FF2B5EF4-FFF2-40B4-BE49-F238E27FC236}">
                  <a16:creationId xmlns:a16="http://schemas.microsoft.com/office/drawing/2014/main" id="{942F33D5-4FA7-8DFB-09A7-3E81CAC1A04C}"/>
                </a:ext>
              </a:extLst>
            </p:cNvPr>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686;p24">
              <a:extLst>
                <a:ext uri="{FF2B5EF4-FFF2-40B4-BE49-F238E27FC236}">
                  <a16:creationId xmlns:a16="http://schemas.microsoft.com/office/drawing/2014/main" id="{35FD4272-D8AB-1800-1684-F5D9AD5EA04C}"/>
                </a:ext>
              </a:extLst>
            </p:cNvPr>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687;p24">
              <a:extLst>
                <a:ext uri="{FF2B5EF4-FFF2-40B4-BE49-F238E27FC236}">
                  <a16:creationId xmlns:a16="http://schemas.microsoft.com/office/drawing/2014/main" id="{48A72975-E0E8-A364-A537-FAD61236FFA9}"/>
                </a:ext>
              </a:extLst>
            </p:cNvPr>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C27B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688;p24">
              <a:extLst>
                <a:ext uri="{FF2B5EF4-FFF2-40B4-BE49-F238E27FC236}">
                  <a16:creationId xmlns:a16="http://schemas.microsoft.com/office/drawing/2014/main" id="{64050C16-CCBA-C425-7BCD-D8A1D34F7D33}"/>
                </a:ext>
              </a:extLst>
            </p:cNvPr>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689;p24">
              <a:extLst>
                <a:ext uri="{FF2B5EF4-FFF2-40B4-BE49-F238E27FC236}">
                  <a16:creationId xmlns:a16="http://schemas.microsoft.com/office/drawing/2014/main" id="{83FBA7B7-1BF4-2D9B-E6AC-FEE10AA05B42}"/>
                </a:ext>
              </a:extLst>
            </p:cNvPr>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7FA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691;p24">
              <a:extLst>
                <a:ext uri="{FF2B5EF4-FFF2-40B4-BE49-F238E27FC236}">
                  <a16:creationId xmlns:a16="http://schemas.microsoft.com/office/drawing/2014/main" id="{6620FAE2-56FC-9A6C-5918-C43E95F7B201}"/>
                </a:ext>
              </a:extLst>
            </p:cNvPr>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C9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5" name="Google Shape;693;p24">
              <a:extLst>
                <a:ext uri="{FF2B5EF4-FFF2-40B4-BE49-F238E27FC236}">
                  <a16:creationId xmlns:a16="http://schemas.microsoft.com/office/drawing/2014/main" id="{6D1D240A-F3D0-F194-B21D-4D2314871A49}"/>
                </a:ext>
              </a:extLst>
            </p:cNvPr>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7FA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695;p24">
              <a:extLst>
                <a:ext uri="{FF2B5EF4-FFF2-40B4-BE49-F238E27FC236}">
                  <a16:creationId xmlns:a16="http://schemas.microsoft.com/office/drawing/2014/main" id="{0D459C4F-04E3-142F-C78B-E9A3D90CBC09}"/>
                </a:ext>
              </a:extLst>
            </p:cNvPr>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EAD1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696;p24">
              <a:extLst>
                <a:ext uri="{FF2B5EF4-FFF2-40B4-BE49-F238E27FC236}">
                  <a16:creationId xmlns:a16="http://schemas.microsoft.com/office/drawing/2014/main" id="{477CF0E2-D4F1-4A1B-9736-82BBA7C40EF9}"/>
                </a:ext>
              </a:extLst>
            </p:cNvPr>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 name="Google Shape;697;p24">
              <a:extLst>
                <a:ext uri="{FF2B5EF4-FFF2-40B4-BE49-F238E27FC236}">
                  <a16:creationId xmlns:a16="http://schemas.microsoft.com/office/drawing/2014/main" id="{163284C8-3F0A-D83E-0483-F67B94C35994}"/>
                </a:ext>
              </a:extLst>
            </p:cNvPr>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700;p24">
              <a:extLst>
                <a:ext uri="{FF2B5EF4-FFF2-40B4-BE49-F238E27FC236}">
                  <a16:creationId xmlns:a16="http://schemas.microsoft.com/office/drawing/2014/main" id="{FE0AB8C0-C55E-0A83-4B62-6521CCDD3417}"/>
                </a:ext>
              </a:extLst>
            </p:cNvPr>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C9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701;p24">
              <a:extLst>
                <a:ext uri="{FF2B5EF4-FFF2-40B4-BE49-F238E27FC236}">
                  <a16:creationId xmlns:a16="http://schemas.microsoft.com/office/drawing/2014/main" id="{AFF3F5D3-2AF8-E40E-8B65-9AD8D3EA7510}"/>
                </a:ext>
              </a:extLst>
            </p:cNvPr>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B4A7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 name="Rectangle 5">
            <a:extLst>
              <a:ext uri="{FF2B5EF4-FFF2-40B4-BE49-F238E27FC236}">
                <a16:creationId xmlns:a16="http://schemas.microsoft.com/office/drawing/2014/main" id="{4578CEA8-AA70-BC5C-27D2-E001D4EA3BF4}"/>
              </a:ext>
            </a:extLst>
          </p:cNvPr>
          <p:cNvSpPr/>
          <p:nvPr/>
        </p:nvSpPr>
        <p:spPr>
          <a:xfrm>
            <a:off x="-1" y="0"/>
            <a:ext cx="9144000" cy="5143500"/>
          </a:xfrm>
          <a:prstGeom prst="rect">
            <a:avLst/>
          </a:prstGeom>
          <a:solidFill>
            <a:srgbClr val="3A81B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593" name="Google Shape;593;p20"/>
          <p:cNvSpPr txBox="1">
            <a:spLocks noGrp="1"/>
          </p:cNvSpPr>
          <p:nvPr>
            <p:ph type="title"/>
          </p:nvPr>
        </p:nvSpPr>
        <p:spPr>
          <a:xfrm flipH="1">
            <a:off x="246486" y="206954"/>
            <a:ext cx="3126375" cy="668100"/>
          </a:xfrm>
          <a:prstGeom prst="rect">
            <a:avLst/>
          </a:prstGeom>
          <a:noFill/>
          <a:ln>
            <a:noFill/>
          </a:ln>
        </p:spPr>
        <p:txBody>
          <a:bodyPr spcFirstLastPara="1" wrap="square" lIns="91425" tIns="91425" rIns="91425" bIns="91425" anchor="b" anchorCtr="0">
            <a:noAutofit/>
          </a:bodyPr>
          <a:lstStyle/>
          <a:p>
            <a:pPr lvl="0" algn="ctr"/>
            <a:r>
              <a:rPr lang="fr-CH" dirty="0">
                <a:solidFill>
                  <a:schemeClr val="bg1"/>
                </a:solidFill>
              </a:rPr>
              <a:t>Les Elfes</a:t>
            </a:r>
            <a:endParaRPr dirty="0">
              <a:solidFill>
                <a:schemeClr val="bg1"/>
              </a:solidFill>
            </a:endParaRPr>
          </a:p>
        </p:txBody>
      </p:sp>
      <p:sp>
        <p:nvSpPr>
          <p:cNvPr id="596" name="Google Shape;596;p20"/>
          <p:cNvSpPr txBox="1">
            <a:spLocks noGrp="1"/>
          </p:cNvSpPr>
          <p:nvPr>
            <p:ph type="sldNum" idx="4294967295"/>
          </p:nvPr>
        </p:nvSpPr>
        <p:spPr>
          <a:xfrm>
            <a:off x="8594725" y="4749800"/>
            <a:ext cx="549275" cy="39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3</a:t>
            </a:fld>
            <a:endParaRPr/>
          </a:p>
        </p:txBody>
      </p:sp>
      <p:pic>
        <p:nvPicPr>
          <p:cNvPr id="8" name="Graphique 7" descr="Cabane contour">
            <a:extLst>
              <a:ext uri="{FF2B5EF4-FFF2-40B4-BE49-F238E27FC236}">
                <a16:creationId xmlns:a16="http://schemas.microsoft.com/office/drawing/2014/main" id="{F4644CF1-CCB4-EB56-EEC0-6D072A6E6B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43256" y="3395744"/>
            <a:ext cx="914400" cy="914400"/>
          </a:xfrm>
          <a:prstGeom prst="rect">
            <a:avLst/>
          </a:prstGeom>
        </p:spPr>
      </p:pic>
      <p:pic>
        <p:nvPicPr>
          <p:cNvPr id="14" name="Graphique 13" descr="Applaudissements contour">
            <a:extLst>
              <a:ext uri="{FF2B5EF4-FFF2-40B4-BE49-F238E27FC236}">
                <a16:creationId xmlns:a16="http://schemas.microsoft.com/office/drawing/2014/main" id="{24B25C6C-CFBF-0658-7726-364757C03A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53172" y="1301352"/>
            <a:ext cx="914400" cy="914400"/>
          </a:xfrm>
          <a:prstGeom prst="rect">
            <a:avLst/>
          </a:prstGeom>
        </p:spPr>
      </p:pic>
      <p:pic>
        <p:nvPicPr>
          <p:cNvPr id="22" name="Graphique 21" descr="Ruban contour">
            <a:extLst>
              <a:ext uri="{FF2B5EF4-FFF2-40B4-BE49-F238E27FC236}">
                <a16:creationId xmlns:a16="http://schemas.microsoft.com/office/drawing/2014/main" id="{B2AF8EC8-41C6-C4B3-37DA-F8C9C1E1C0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18230" y="1343173"/>
            <a:ext cx="914400" cy="914400"/>
          </a:xfrm>
          <a:prstGeom prst="rect">
            <a:avLst/>
          </a:prstGeom>
        </p:spPr>
      </p:pic>
      <p:pic>
        <p:nvPicPr>
          <p:cNvPr id="24" name="Graphique 23" descr="Groupe d’hommes avec un remplissage uni">
            <a:extLst>
              <a:ext uri="{FF2B5EF4-FFF2-40B4-BE49-F238E27FC236}">
                <a16:creationId xmlns:a16="http://schemas.microsoft.com/office/drawing/2014/main" id="{5E52C575-E6CB-E244-CB91-6CDE7BC4817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58565" y="3395744"/>
            <a:ext cx="914400" cy="914400"/>
          </a:xfrm>
          <a:prstGeom prst="rect">
            <a:avLst/>
          </a:prstGeom>
        </p:spPr>
      </p:pic>
      <p:pic>
        <p:nvPicPr>
          <p:cNvPr id="26" name="Graphique 25" descr="Utilisateurs contour">
            <a:extLst>
              <a:ext uri="{FF2B5EF4-FFF2-40B4-BE49-F238E27FC236}">
                <a16:creationId xmlns:a16="http://schemas.microsoft.com/office/drawing/2014/main" id="{20A20A5E-EDAA-E26A-9C7A-9AB191F613A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13600" y="1287251"/>
            <a:ext cx="914400" cy="914400"/>
          </a:xfrm>
          <a:prstGeom prst="rect">
            <a:avLst/>
          </a:prstGeom>
        </p:spPr>
      </p:pic>
      <p:sp>
        <p:nvSpPr>
          <p:cNvPr id="28" name="Ellipse 27">
            <a:extLst>
              <a:ext uri="{FF2B5EF4-FFF2-40B4-BE49-F238E27FC236}">
                <a16:creationId xmlns:a16="http://schemas.microsoft.com/office/drawing/2014/main" id="{2F5FB008-39AC-DE48-79FB-F5A1E072A157}"/>
              </a:ext>
            </a:extLst>
          </p:cNvPr>
          <p:cNvSpPr/>
          <p:nvPr/>
        </p:nvSpPr>
        <p:spPr>
          <a:xfrm>
            <a:off x="937137" y="1170744"/>
            <a:ext cx="1214435" cy="121443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29" name="Ellipse 28">
            <a:extLst>
              <a:ext uri="{FF2B5EF4-FFF2-40B4-BE49-F238E27FC236}">
                <a16:creationId xmlns:a16="http://schemas.microsoft.com/office/drawing/2014/main" id="{00073DCB-9C5F-5CBA-10ED-B7E79B31B3E3}"/>
              </a:ext>
            </a:extLst>
          </p:cNvPr>
          <p:cNvSpPr/>
          <p:nvPr/>
        </p:nvSpPr>
        <p:spPr>
          <a:xfrm>
            <a:off x="2968214" y="1173588"/>
            <a:ext cx="1214435" cy="121443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4" name="Ellipse 33">
            <a:extLst>
              <a:ext uri="{FF2B5EF4-FFF2-40B4-BE49-F238E27FC236}">
                <a16:creationId xmlns:a16="http://schemas.microsoft.com/office/drawing/2014/main" id="{DD5BFE61-8959-D9A3-6519-31DAD831C680}"/>
              </a:ext>
            </a:extLst>
          </p:cNvPr>
          <p:cNvSpPr/>
          <p:nvPr/>
        </p:nvSpPr>
        <p:spPr>
          <a:xfrm>
            <a:off x="5007019" y="1167900"/>
            <a:ext cx="1214435" cy="121443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5" name="Ellipse 34">
            <a:extLst>
              <a:ext uri="{FF2B5EF4-FFF2-40B4-BE49-F238E27FC236}">
                <a16:creationId xmlns:a16="http://schemas.microsoft.com/office/drawing/2014/main" id="{A0292A52-51D2-19DD-FE1A-66D5F470DE2C}"/>
              </a:ext>
            </a:extLst>
          </p:cNvPr>
          <p:cNvSpPr/>
          <p:nvPr/>
        </p:nvSpPr>
        <p:spPr>
          <a:xfrm>
            <a:off x="7038096" y="1170744"/>
            <a:ext cx="1214435" cy="121443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8" name="ZoneTexte 37">
            <a:extLst>
              <a:ext uri="{FF2B5EF4-FFF2-40B4-BE49-F238E27FC236}">
                <a16:creationId xmlns:a16="http://schemas.microsoft.com/office/drawing/2014/main" id="{2A6A7E43-D3BF-5EF2-8B89-B82D2914ADDC}"/>
              </a:ext>
            </a:extLst>
          </p:cNvPr>
          <p:cNvSpPr txBox="1"/>
          <p:nvPr/>
        </p:nvSpPr>
        <p:spPr>
          <a:xfrm>
            <a:off x="631271" y="2527364"/>
            <a:ext cx="1875307" cy="707886"/>
          </a:xfrm>
          <a:prstGeom prst="rect">
            <a:avLst/>
          </a:prstGeom>
          <a:noFill/>
        </p:spPr>
        <p:txBody>
          <a:bodyPr wrap="square" rtlCol="0">
            <a:spAutoFit/>
          </a:bodyPr>
          <a:lstStyle/>
          <a:p>
            <a:r>
              <a:rPr lang="fr-CH" sz="1300" dirty="0" err="1">
                <a:solidFill>
                  <a:schemeClr val="bg1"/>
                </a:solidFill>
                <a:latin typeface="Montserrat" panose="00000500000000000000" pitchFamily="2" charset="0"/>
              </a:rPr>
              <a:t>Empresa</a:t>
            </a:r>
            <a:r>
              <a:rPr lang="fr-CH" sz="1300" dirty="0">
                <a:solidFill>
                  <a:schemeClr val="bg1"/>
                </a:solidFill>
                <a:latin typeface="Montserrat" panose="00000500000000000000" pitchFamily="2" charset="0"/>
              </a:rPr>
              <a:t> </a:t>
            </a:r>
            <a:r>
              <a:rPr lang="fr-CH" sz="1300" dirty="0" err="1">
                <a:solidFill>
                  <a:schemeClr val="bg1"/>
                </a:solidFill>
                <a:latin typeface="Montserrat" panose="00000500000000000000" pitchFamily="2" charset="0"/>
              </a:rPr>
              <a:t>familiar</a:t>
            </a:r>
            <a:r>
              <a:rPr lang="fr-CH" sz="1300" dirty="0">
                <a:solidFill>
                  <a:schemeClr val="bg1"/>
                </a:solidFill>
                <a:latin typeface="Montserrat" panose="00000500000000000000" pitchFamily="2" charset="0"/>
              </a:rPr>
              <a:t> </a:t>
            </a:r>
            <a:r>
              <a:rPr lang="fr-CH" sz="1300" dirty="0" err="1">
                <a:solidFill>
                  <a:schemeClr val="bg1"/>
                </a:solidFill>
                <a:latin typeface="Montserrat" panose="00000500000000000000" pitchFamily="2" charset="0"/>
              </a:rPr>
              <a:t>suiza</a:t>
            </a:r>
            <a:endParaRPr lang="fr-CH" sz="1300" dirty="0">
              <a:latin typeface="Montserrat" panose="00000500000000000000" pitchFamily="2" charset="0"/>
            </a:endParaRPr>
          </a:p>
          <a:p>
            <a:endParaRPr lang="fr-CH" dirty="0"/>
          </a:p>
        </p:txBody>
      </p:sp>
      <p:sp>
        <p:nvSpPr>
          <p:cNvPr id="39" name="ZoneTexte 38">
            <a:extLst>
              <a:ext uri="{FF2B5EF4-FFF2-40B4-BE49-F238E27FC236}">
                <a16:creationId xmlns:a16="http://schemas.microsoft.com/office/drawing/2014/main" id="{E75F8CE7-1B32-74A2-55FE-24E7D40DF3B1}"/>
              </a:ext>
            </a:extLst>
          </p:cNvPr>
          <p:cNvSpPr txBox="1"/>
          <p:nvPr/>
        </p:nvSpPr>
        <p:spPr>
          <a:xfrm>
            <a:off x="2786008" y="2527364"/>
            <a:ext cx="1578843" cy="492443"/>
          </a:xfrm>
          <a:prstGeom prst="rect">
            <a:avLst/>
          </a:prstGeom>
          <a:noFill/>
        </p:spPr>
        <p:txBody>
          <a:bodyPr wrap="square" rtlCol="0">
            <a:spAutoFit/>
          </a:bodyPr>
          <a:lstStyle>
            <a:defPPr marR="0" lvl="0" algn="l" rtl="0">
              <a:lnSpc>
                <a:spcPct val="100000"/>
              </a:lnSpc>
              <a:spcBef>
                <a:spcPts val="0"/>
              </a:spcBef>
              <a:spcAft>
                <a:spcPts val="0"/>
              </a:spcAft>
            </a:defPPr>
            <a:lvl1pPr>
              <a:defRPr sz="1300">
                <a:solidFill>
                  <a:schemeClr val="bg1"/>
                </a:solidFill>
                <a:latin typeface="Montserrat" panose="00000500000000000000" pitchFamily="2" charset="0"/>
              </a:defRPr>
            </a:lvl1pPr>
          </a:lstStyle>
          <a:p>
            <a:pPr algn="ctr"/>
            <a:r>
              <a:rPr lang="en" dirty="0"/>
              <a:t>Fundada en 1987</a:t>
            </a:r>
            <a:endParaRPr lang="fr-CH" dirty="0"/>
          </a:p>
        </p:txBody>
      </p:sp>
      <p:sp>
        <p:nvSpPr>
          <p:cNvPr id="40" name="ZoneTexte 39">
            <a:extLst>
              <a:ext uri="{FF2B5EF4-FFF2-40B4-BE49-F238E27FC236}">
                <a16:creationId xmlns:a16="http://schemas.microsoft.com/office/drawing/2014/main" id="{D62F7F8E-FFEB-30ED-D740-C6FA928829A3}"/>
              </a:ext>
            </a:extLst>
          </p:cNvPr>
          <p:cNvSpPr txBox="1"/>
          <p:nvPr/>
        </p:nvSpPr>
        <p:spPr>
          <a:xfrm>
            <a:off x="4671460" y="2527364"/>
            <a:ext cx="1877821" cy="492443"/>
          </a:xfrm>
          <a:prstGeom prst="rect">
            <a:avLst/>
          </a:prstGeom>
          <a:noFill/>
        </p:spPr>
        <p:txBody>
          <a:bodyPr wrap="square" rtlCol="0">
            <a:spAutoFit/>
          </a:bodyPr>
          <a:lstStyle/>
          <a:p>
            <a:pPr algn="ctr"/>
            <a:r>
              <a:rPr lang="en" sz="1300" dirty="0">
                <a:solidFill>
                  <a:schemeClr val="bg1"/>
                </a:solidFill>
                <a:latin typeface="Montserrat" panose="00000500000000000000" pitchFamily="2" charset="0"/>
              </a:rPr>
              <a:t>Excelente reputacion mundial</a:t>
            </a:r>
            <a:endParaRPr lang="fr-CH" sz="1300" dirty="0">
              <a:solidFill>
                <a:schemeClr val="bg1"/>
              </a:solidFill>
              <a:latin typeface="Montserrat" panose="00000500000000000000" pitchFamily="2" charset="0"/>
            </a:endParaRPr>
          </a:p>
        </p:txBody>
      </p:sp>
      <p:sp>
        <p:nvSpPr>
          <p:cNvPr id="41" name="ZoneTexte 40">
            <a:extLst>
              <a:ext uri="{FF2B5EF4-FFF2-40B4-BE49-F238E27FC236}">
                <a16:creationId xmlns:a16="http://schemas.microsoft.com/office/drawing/2014/main" id="{0DB454F2-DA26-7388-58B6-DC0FAF12FF0E}"/>
              </a:ext>
            </a:extLst>
          </p:cNvPr>
          <p:cNvSpPr txBox="1"/>
          <p:nvPr/>
        </p:nvSpPr>
        <p:spPr>
          <a:xfrm>
            <a:off x="6891218" y="2527364"/>
            <a:ext cx="1508188" cy="492443"/>
          </a:xfrm>
          <a:prstGeom prst="rect">
            <a:avLst/>
          </a:prstGeom>
          <a:noFill/>
        </p:spPr>
        <p:txBody>
          <a:bodyPr wrap="square" rtlCol="0">
            <a:spAutoFit/>
          </a:bodyPr>
          <a:lstStyle/>
          <a:p>
            <a:pPr algn="ctr"/>
            <a:r>
              <a:rPr lang="it-IT" sz="1300" dirty="0">
                <a:solidFill>
                  <a:schemeClr val="bg1"/>
                </a:solidFill>
                <a:latin typeface="Montserrat" panose="00000500000000000000" pitchFamily="2" charset="0"/>
              </a:rPr>
              <a:t>8000+ estudiantes</a:t>
            </a:r>
            <a:endParaRPr lang="fr-CH" sz="1300" dirty="0">
              <a:solidFill>
                <a:schemeClr val="bg1"/>
              </a:solidFill>
              <a:latin typeface="Montserrat" panose="00000500000000000000" pitchFamily="2" charset="0"/>
            </a:endParaRPr>
          </a:p>
        </p:txBody>
      </p:sp>
      <p:sp>
        <p:nvSpPr>
          <p:cNvPr id="55" name="Ellipse 54">
            <a:extLst>
              <a:ext uri="{FF2B5EF4-FFF2-40B4-BE49-F238E27FC236}">
                <a16:creationId xmlns:a16="http://schemas.microsoft.com/office/drawing/2014/main" id="{A259A88C-D9B9-B27A-8236-869728CA7FA4}"/>
              </a:ext>
            </a:extLst>
          </p:cNvPr>
          <p:cNvSpPr/>
          <p:nvPr/>
        </p:nvSpPr>
        <p:spPr>
          <a:xfrm>
            <a:off x="937136" y="3248571"/>
            <a:ext cx="1214435" cy="121443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56" name="Ellipse 55">
            <a:extLst>
              <a:ext uri="{FF2B5EF4-FFF2-40B4-BE49-F238E27FC236}">
                <a16:creationId xmlns:a16="http://schemas.microsoft.com/office/drawing/2014/main" id="{970F71E2-E9CC-D6AE-A249-66172B5F3FB6}"/>
              </a:ext>
            </a:extLst>
          </p:cNvPr>
          <p:cNvSpPr/>
          <p:nvPr/>
        </p:nvSpPr>
        <p:spPr>
          <a:xfrm>
            <a:off x="2968213" y="3251415"/>
            <a:ext cx="1214435" cy="121443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7" name="Ellipse 56">
            <a:extLst>
              <a:ext uri="{FF2B5EF4-FFF2-40B4-BE49-F238E27FC236}">
                <a16:creationId xmlns:a16="http://schemas.microsoft.com/office/drawing/2014/main" id="{4C4DF561-02ED-F249-6FF5-90FF068D2D4F}"/>
              </a:ext>
            </a:extLst>
          </p:cNvPr>
          <p:cNvSpPr/>
          <p:nvPr/>
        </p:nvSpPr>
        <p:spPr>
          <a:xfrm>
            <a:off x="5007018" y="3245727"/>
            <a:ext cx="1214435" cy="121443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58" name="Ellipse 57">
            <a:extLst>
              <a:ext uri="{FF2B5EF4-FFF2-40B4-BE49-F238E27FC236}">
                <a16:creationId xmlns:a16="http://schemas.microsoft.com/office/drawing/2014/main" id="{B4977108-42B2-8A5C-264A-AD1679380DED}"/>
              </a:ext>
            </a:extLst>
          </p:cNvPr>
          <p:cNvSpPr/>
          <p:nvPr/>
        </p:nvSpPr>
        <p:spPr>
          <a:xfrm>
            <a:off x="7038095" y="3248571"/>
            <a:ext cx="1214435" cy="121443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9" name="ZoneTexte 58">
            <a:extLst>
              <a:ext uri="{FF2B5EF4-FFF2-40B4-BE49-F238E27FC236}">
                <a16:creationId xmlns:a16="http://schemas.microsoft.com/office/drawing/2014/main" id="{F10DCA8F-67CA-4380-45C1-72C9E5132EEA}"/>
              </a:ext>
            </a:extLst>
          </p:cNvPr>
          <p:cNvSpPr txBox="1"/>
          <p:nvPr/>
        </p:nvSpPr>
        <p:spPr>
          <a:xfrm>
            <a:off x="652535" y="4583899"/>
            <a:ext cx="1776919" cy="292388"/>
          </a:xfrm>
          <a:prstGeom prst="rect">
            <a:avLst/>
          </a:prstGeom>
          <a:noFill/>
        </p:spPr>
        <p:txBody>
          <a:bodyPr wrap="square" rtlCol="0">
            <a:spAutoFit/>
          </a:bodyPr>
          <a:lstStyle/>
          <a:p>
            <a:pPr algn="ctr"/>
            <a:r>
              <a:rPr lang="it-IT" sz="1300" dirty="0">
                <a:solidFill>
                  <a:schemeClr val="bg1"/>
                </a:solidFill>
                <a:latin typeface="Montserrat" panose="00000500000000000000" pitchFamily="2" charset="0"/>
              </a:rPr>
              <a:t>70+ nacionalidades</a:t>
            </a:r>
            <a:endParaRPr lang="fr-CH" sz="1300" dirty="0">
              <a:solidFill>
                <a:schemeClr val="bg1"/>
              </a:solidFill>
              <a:latin typeface="Montserrat" panose="00000500000000000000" pitchFamily="2" charset="0"/>
            </a:endParaRPr>
          </a:p>
        </p:txBody>
      </p:sp>
      <p:sp>
        <p:nvSpPr>
          <p:cNvPr id="60" name="ZoneTexte 59">
            <a:extLst>
              <a:ext uri="{FF2B5EF4-FFF2-40B4-BE49-F238E27FC236}">
                <a16:creationId xmlns:a16="http://schemas.microsoft.com/office/drawing/2014/main" id="{6E2A2E9E-EFD8-4985-5707-C9E9E91EF564}"/>
              </a:ext>
            </a:extLst>
          </p:cNvPr>
          <p:cNvSpPr txBox="1"/>
          <p:nvPr/>
        </p:nvSpPr>
        <p:spPr>
          <a:xfrm>
            <a:off x="2581965" y="4576466"/>
            <a:ext cx="2054963" cy="492443"/>
          </a:xfrm>
          <a:prstGeom prst="rect">
            <a:avLst/>
          </a:prstGeom>
          <a:noFill/>
        </p:spPr>
        <p:txBody>
          <a:bodyPr wrap="square" rtlCol="0">
            <a:spAutoFit/>
          </a:bodyPr>
          <a:lstStyle/>
          <a:p>
            <a:pPr algn="ctr"/>
            <a:r>
              <a:rPr lang="en-GB" sz="1300" dirty="0">
                <a:solidFill>
                  <a:schemeClr val="bg1"/>
                </a:solidFill>
                <a:latin typeface="Montserrat" panose="00000500000000000000" pitchFamily="2" charset="0"/>
              </a:rPr>
              <a:t>P</a:t>
            </a:r>
            <a:r>
              <a:rPr lang="en" sz="1300" dirty="0">
                <a:solidFill>
                  <a:schemeClr val="bg1"/>
                </a:solidFill>
                <a:latin typeface="Montserrat" panose="00000500000000000000" pitchFamily="2" charset="0"/>
              </a:rPr>
              <a:t>ersonal empleado anualmente</a:t>
            </a:r>
            <a:endParaRPr lang="fr-CH" sz="1300" dirty="0">
              <a:solidFill>
                <a:schemeClr val="bg1"/>
              </a:solidFill>
              <a:latin typeface="Montserrat" panose="00000500000000000000" pitchFamily="2" charset="0"/>
            </a:endParaRPr>
          </a:p>
        </p:txBody>
      </p:sp>
      <p:sp>
        <p:nvSpPr>
          <p:cNvPr id="61" name="ZoneTexte 60">
            <a:extLst>
              <a:ext uri="{FF2B5EF4-FFF2-40B4-BE49-F238E27FC236}">
                <a16:creationId xmlns:a16="http://schemas.microsoft.com/office/drawing/2014/main" id="{16535277-4AED-01E4-43C0-8D0B3ED6BCCE}"/>
              </a:ext>
            </a:extLst>
          </p:cNvPr>
          <p:cNvSpPr txBox="1"/>
          <p:nvPr/>
        </p:nvSpPr>
        <p:spPr>
          <a:xfrm>
            <a:off x="4582890" y="4557007"/>
            <a:ext cx="2054963" cy="292388"/>
          </a:xfrm>
          <a:prstGeom prst="rect">
            <a:avLst/>
          </a:prstGeom>
          <a:noFill/>
        </p:spPr>
        <p:txBody>
          <a:bodyPr wrap="square" rtlCol="0">
            <a:spAutoFit/>
          </a:bodyPr>
          <a:lstStyle/>
          <a:p>
            <a:pPr algn="ctr"/>
            <a:r>
              <a:rPr lang="en" sz="1300" dirty="0">
                <a:solidFill>
                  <a:schemeClr val="bg1"/>
                </a:solidFill>
                <a:latin typeface="Montserrat" panose="00000500000000000000" pitchFamily="2" charset="0"/>
              </a:rPr>
              <a:t>Chalés privados</a:t>
            </a:r>
            <a:endParaRPr lang="fr-CH" sz="1300" dirty="0">
              <a:solidFill>
                <a:schemeClr val="bg1"/>
              </a:solidFill>
              <a:latin typeface="Montserrat" panose="00000500000000000000" pitchFamily="2" charset="0"/>
            </a:endParaRPr>
          </a:p>
        </p:txBody>
      </p:sp>
      <p:sp>
        <p:nvSpPr>
          <p:cNvPr id="62" name="ZoneTexte 61">
            <a:extLst>
              <a:ext uri="{FF2B5EF4-FFF2-40B4-BE49-F238E27FC236}">
                <a16:creationId xmlns:a16="http://schemas.microsoft.com/office/drawing/2014/main" id="{22A4A05D-39F6-1CA6-CE0B-E38EED375B24}"/>
              </a:ext>
            </a:extLst>
          </p:cNvPr>
          <p:cNvSpPr txBox="1"/>
          <p:nvPr/>
        </p:nvSpPr>
        <p:spPr>
          <a:xfrm>
            <a:off x="6771713" y="4485448"/>
            <a:ext cx="1700086" cy="492443"/>
          </a:xfrm>
          <a:prstGeom prst="rect">
            <a:avLst/>
          </a:prstGeom>
          <a:noFill/>
        </p:spPr>
        <p:txBody>
          <a:bodyPr wrap="square" rtlCol="0">
            <a:spAutoFit/>
          </a:bodyPr>
          <a:lstStyle/>
          <a:p>
            <a:pPr algn="ctr"/>
            <a:r>
              <a:rPr lang="en" sz="1300" dirty="0">
                <a:solidFill>
                  <a:schemeClr val="bg1"/>
                </a:solidFill>
                <a:latin typeface="Montserrat" panose="00000500000000000000" pitchFamily="2" charset="0"/>
              </a:rPr>
              <a:t>Mejor estacion de esqui del mundo</a:t>
            </a:r>
            <a:endParaRPr lang="fr-CH" sz="1300" dirty="0">
              <a:solidFill>
                <a:schemeClr val="bg1"/>
              </a:solidFill>
              <a:latin typeface="Montserrat" panose="00000500000000000000" pitchFamily="2" charset="0"/>
            </a:endParaRPr>
          </a:p>
        </p:txBody>
      </p:sp>
      <p:pic>
        <p:nvPicPr>
          <p:cNvPr id="576" name="Graphique 575" descr="Montagnes contour">
            <a:extLst>
              <a:ext uri="{FF2B5EF4-FFF2-40B4-BE49-F238E27FC236}">
                <a16:creationId xmlns:a16="http://schemas.microsoft.com/office/drawing/2014/main" id="{73BF5D75-70EB-5EF3-B221-C447214C812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241717" y="3345604"/>
            <a:ext cx="914400" cy="914400"/>
          </a:xfrm>
          <a:prstGeom prst="rect">
            <a:avLst/>
          </a:prstGeom>
        </p:spPr>
      </p:pic>
      <p:pic>
        <p:nvPicPr>
          <p:cNvPr id="3" name="Graphique 2" descr="Vivats contour">
            <a:extLst>
              <a:ext uri="{FF2B5EF4-FFF2-40B4-BE49-F238E27FC236}">
                <a16:creationId xmlns:a16="http://schemas.microsoft.com/office/drawing/2014/main" id="{C154B21A-DE18-A4EA-8917-24AC746EBE2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01671" y="1343173"/>
            <a:ext cx="914400" cy="914400"/>
          </a:xfrm>
          <a:prstGeom prst="rect">
            <a:avLst/>
          </a:prstGeom>
        </p:spPr>
      </p:pic>
      <p:pic>
        <p:nvPicPr>
          <p:cNvPr id="10" name="Graphique 9" descr="Bagages contour">
            <a:extLst>
              <a:ext uri="{FF2B5EF4-FFF2-40B4-BE49-F238E27FC236}">
                <a16:creationId xmlns:a16="http://schemas.microsoft.com/office/drawing/2014/main" id="{4521D8D9-A384-CE09-1BCC-BC29176DE07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01671" y="3395744"/>
            <a:ext cx="914400" cy="914400"/>
          </a:xfrm>
          <a:prstGeom prst="rect">
            <a:avLst/>
          </a:prstGeom>
        </p:spPr>
      </p:pic>
      <p:pic>
        <p:nvPicPr>
          <p:cNvPr id="11" name="Imagen 10" descr="Logotipo&#10;&#10;Descripción generada automáticamente">
            <a:extLst>
              <a:ext uri="{FF2B5EF4-FFF2-40B4-BE49-F238E27FC236}">
                <a16:creationId xmlns:a16="http://schemas.microsoft.com/office/drawing/2014/main" id="{22921B8C-7CDB-4777-9652-E5097D60021A}"/>
              </a:ext>
            </a:extLst>
          </p:cNvPr>
          <p:cNvPicPr>
            <a:picLocks noChangeAspect="1"/>
          </p:cNvPicPr>
          <p:nvPr/>
        </p:nvPicPr>
        <p:blipFill>
          <a:blip r:embed="rId20"/>
          <a:stretch>
            <a:fillRect/>
          </a:stretch>
        </p:blipFill>
        <p:spPr>
          <a:xfrm>
            <a:off x="7874000" y="152163"/>
            <a:ext cx="1079263" cy="1079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593"/>
                                        </p:tgtEl>
                                        <p:attrNameLst>
                                          <p:attrName>style.visibility</p:attrName>
                                        </p:attrNameLst>
                                      </p:cBhvr>
                                      <p:to>
                                        <p:strVal val="visible"/>
                                      </p:to>
                                    </p:set>
                                    <p:anim calcmode="lin" valueType="num">
                                      <p:cBhvr additive="base">
                                        <p:cTn id="14" dur="750"/>
                                        <p:tgtEl>
                                          <p:spTgt spid="593"/>
                                        </p:tgtEl>
                                        <p:attrNameLst>
                                          <p:attrName>ppt_x</p:attrName>
                                        </p:attrNameLst>
                                      </p:cBhvr>
                                      <p:tavLst>
                                        <p:tav tm="0">
                                          <p:val>
                                            <p:strVal val="#ppt_x-1"/>
                                          </p:val>
                                        </p:tav>
                                        <p:tav tm="100000">
                                          <p:val>
                                            <p:strVal val="#ppt_x"/>
                                          </p:val>
                                        </p:tav>
                                      </p:tavLst>
                                    </p:anim>
                                  </p:childTnLst>
                                </p:cTn>
                              </p:par>
                            </p:childTnLst>
                          </p:cTn>
                        </p:par>
                        <p:par>
                          <p:cTn id="15" fill="hold">
                            <p:stCondLst>
                              <p:cond delay="175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p:cTn id="28" dur="500" fill="hold"/>
                                        <p:tgtEl>
                                          <p:spTgt spid="38"/>
                                        </p:tgtEl>
                                        <p:attrNameLst>
                                          <p:attrName>ppt_w</p:attrName>
                                        </p:attrNameLst>
                                      </p:cBhvr>
                                      <p:tavLst>
                                        <p:tav tm="0">
                                          <p:val>
                                            <p:fltVal val="0"/>
                                          </p:val>
                                        </p:tav>
                                        <p:tav tm="100000">
                                          <p:val>
                                            <p:strVal val="#ppt_w"/>
                                          </p:val>
                                        </p:tav>
                                      </p:tavLst>
                                    </p:anim>
                                    <p:anim calcmode="lin" valueType="num">
                                      <p:cBhvr>
                                        <p:cTn id="29" dur="500" fill="hold"/>
                                        <p:tgtEl>
                                          <p:spTgt spid="38"/>
                                        </p:tgtEl>
                                        <p:attrNameLst>
                                          <p:attrName>ppt_h</p:attrName>
                                        </p:attrNameLst>
                                      </p:cBhvr>
                                      <p:tavLst>
                                        <p:tav tm="0">
                                          <p:val>
                                            <p:fltVal val="0"/>
                                          </p:val>
                                        </p:tav>
                                        <p:tav tm="100000">
                                          <p:val>
                                            <p:strVal val="#ppt_h"/>
                                          </p:val>
                                        </p:tav>
                                      </p:tavLst>
                                    </p:anim>
                                    <p:animEffect transition="in" filter="fade">
                                      <p:cBhvr>
                                        <p:cTn id="30" dur="500"/>
                                        <p:tgtEl>
                                          <p:spTgt spid="38"/>
                                        </p:tgtEl>
                                      </p:cBhvr>
                                    </p:animEffect>
                                  </p:childTnLst>
                                </p:cTn>
                              </p:par>
                              <p:par>
                                <p:cTn id="31" presetID="53" presetClass="entr" presetSubtype="16"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p:cTn id="38" dur="500" fill="hold"/>
                                        <p:tgtEl>
                                          <p:spTgt spid="29"/>
                                        </p:tgtEl>
                                        <p:attrNameLst>
                                          <p:attrName>ppt_w</p:attrName>
                                        </p:attrNameLst>
                                      </p:cBhvr>
                                      <p:tavLst>
                                        <p:tav tm="0">
                                          <p:val>
                                            <p:fltVal val="0"/>
                                          </p:val>
                                        </p:tav>
                                        <p:tav tm="100000">
                                          <p:val>
                                            <p:strVal val="#ppt_w"/>
                                          </p:val>
                                        </p:tav>
                                      </p:tavLst>
                                    </p:anim>
                                    <p:anim calcmode="lin" valueType="num">
                                      <p:cBhvr>
                                        <p:cTn id="39" dur="500" fill="hold"/>
                                        <p:tgtEl>
                                          <p:spTgt spid="29"/>
                                        </p:tgtEl>
                                        <p:attrNameLst>
                                          <p:attrName>ppt_h</p:attrName>
                                        </p:attrNameLst>
                                      </p:cBhvr>
                                      <p:tavLst>
                                        <p:tav tm="0">
                                          <p:val>
                                            <p:fltVal val="0"/>
                                          </p:val>
                                        </p:tav>
                                        <p:tav tm="100000">
                                          <p:val>
                                            <p:strVal val="#ppt_h"/>
                                          </p:val>
                                        </p:tav>
                                      </p:tavLst>
                                    </p:anim>
                                    <p:animEffect transition="in" filter="fade">
                                      <p:cBhvr>
                                        <p:cTn id="40" dur="500"/>
                                        <p:tgtEl>
                                          <p:spTgt spid="29"/>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ppt_w</p:attrName>
                                        </p:attrNameLst>
                                      </p:cBhvr>
                                      <p:tavLst>
                                        <p:tav tm="0">
                                          <p:val>
                                            <p:fltVal val="0"/>
                                          </p:val>
                                        </p:tav>
                                        <p:tav tm="100000">
                                          <p:val>
                                            <p:strVal val="#ppt_w"/>
                                          </p:val>
                                        </p:tav>
                                      </p:tavLst>
                                    </p:anim>
                                    <p:anim calcmode="lin" valueType="num">
                                      <p:cBhvr>
                                        <p:cTn id="44" dur="500" fill="hold"/>
                                        <p:tgtEl>
                                          <p:spTgt spid="39"/>
                                        </p:tgtEl>
                                        <p:attrNameLst>
                                          <p:attrName>ppt_h</p:attrName>
                                        </p:attrNameLst>
                                      </p:cBhvr>
                                      <p:tavLst>
                                        <p:tav tm="0">
                                          <p:val>
                                            <p:fltVal val="0"/>
                                          </p:val>
                                        </p:tav>
                                        <p:tav tm="100000">
                                          <p:val>
                                            <p:strVal val="#ppt_h"/>
                                          </p:val>
                                        </p:tav>
                                      </p:tavLst>
                                    </p:anim>
                                    <p:animEffect transition="in" filter="fade">
                                      <p:cBhvr>
                                        <p:cTn id="45" dur="500"/>
                                        <p:tgtEl>
                                          <p:spTgt spid="39"/>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p:cTn id="48" dur="500" fill="hold"/>
                                        <p:tgtEl>
                                          <p:spTgt spid="34"/>
                                        </p:tgtEl>
                                        <p:attrNameLst>
                                          <p:attrName>ppt_w</p:attrName>
                                        </p:attrNameLst>
                                      </p:cBhvr>
                                      <p:tavLst>
                                        <p:tav tm="0">
                                          <p:val>
                                            <p:fltVal val="0"/>
                                          </p:val>
                                        </p:tav>
                                        <p:tav tm="100000">
                                          <p:val>
                                            <p:strVal val="#ppt_w"/>
                                          </p:val>
                                        </p:tav>
                                      </p:tavLst>
                                    </p:anim>
                                    <p:anim calcmode="lin" valueType="num">
                                      <p:cBhvr>
                                        <p:cTn id="49" dur="500" fill="hold"/>
                                        <p:tgtEl>
                                          <p:spTgt spid="34"/>
                                        </p:tgtEl>
                                        <p:attrNameLst>
                                          <p:attrName>ppt_h</p:attrName>
                                        </p:attrNameLst>
                                      </p:cBhvr>
                                      <p:tavLst>
                                        <p:tav tm="0">
                                          <p:val>
                                            <p:fltVal val="0"/>
                                          </p:val>
                                        </p:tav>
                                        <p:tav tm="100000">
                                          <p:val>
                                            <p:strVal val="#ppt_h"/>
                                          </p:val>
                                        </p:tav>
                                      </p:tavLst>
                                    </p:anim>
                                    <p:animEffect transition="in" filter="fade">
                                      <p:cBhvr>
                                        <p:cTn id="50" dur="500"/>
                                        <p:tgtEl>
                                          <p:spTgt spid="34"/>
                                        </p:tgtEl>
                                      </p:cBhvr>
                                    </p:animEffect>
                                  </p:childTnLst>
                                </p:cTn>
                              </p:par>
                              <p:par>
                                <p:cTn id="51" presetID="53" presetClass="entr" presetSubtype="16"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p:cTn id="58" dur="500" fill="hold"/>
                                        <p:tgtEl>
                                          <p:spTgt spid="40"/>
                                        </p:tgtEl>
                                        <p:attrNameLst>
                                          <p:attrName>ppt_w</p:attrName>
                                        </p:attrNameLst>
                                      </p:cBhvr>
                                      <p:tavLst>
                                        <p:tav tm="0">
                                          <p:val>
                                            <p:fltVal val="0"/>
                                          </p:val>
                                        </p:tav>
                                        <p:tav tm="100000">
                                          <p:val>
                                            <p:strVal val="#ppt_w"/>
                                          </p:val>
                                        </p:tav>
                                      </p:tavLst>
                                    </p:anim>
                                    <p:anim calcmode="lin" valueType="num">
                                      <p:cBhvr>
                                        <p:cTn id="59" dur="500" fill="hold"/>
                                        <p:tgtEl>
                                          <p:spTgt spid="40"/>
                                        </p:tgtEl>
                                        <p:attrNameLst>
                                          <p:attrName>ppt_h</p:attrName>
                                        </p:attrNameLst>
                                      </p:cBhvr>
                                      <p:tavLst>
                                        <p:tav tm="0">
                                          <p:val>
                                            <p:fltVal val="0"/>
                                          </p:val>
                                        </p:tav>
                                        <p:tav tm="100000">
                                          <p:val>
                                            <p:strVal val="#ppt_h"/>
                                          </p:val>
                                        </p:tav>
                                      </p:tavLst>
                                    </p:anim>
                                    <p:animEffect transition="in" filter="fade">
                                      <p:cBhvr>
                                        <p:cTn id="60" dur="500"/>
                                        <p:tgtEl>
                                          <p:spTgt spid="40"/>
                                        </p:tgtEl>
                                      </p:cBhvr>
                                    </p:animEffect>
                                  </p:childTnLst>
                                </p:cTn>
                              </p:par>
                              <p:par>
                                <p:cTn id="61" presetID="53" presetClass="entr" presetSubtype="16"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p:cTn id="68" dur="500" fill="hold"/>
                                        <p:tgtEl>
                                          <p:spTgt spid="35"/>
                                        </p:tgtEl>
                                        <p:attrNameLst>
                                          <p:attrName>ppt_w</p:attrName>
                                        </p:attrNameLst>
                                      </p:cBhvr>
                                      <p:tavLst>
                                        <p:tav tm="0">
                                          <p:val>
                                            <p:fltVal val="0"/>
                                          </p:val>
                                        </p:tav>
                                        <p:tav tm="100000">
                                          <p:val>
                                            <p:strVal val="#ppt_w"/>
                                          </p:val>
                                        </p:tav>
                                      </p:tavLst>
                                    </p:anim>
                                    <p:anim calcmode="lin" valueType="num">
                                      <p:cBhvr>
                                        <p:cTn id="69" dur="500" fill="hold"/>
                                        <p:tgtEl>
                                          <p:spTgt spid="35"/>
                                        </p:tgtEl>
                                        <p:attrNameLst>
                                          <p:attrName>ppt_h</p:attrName>
                                        </p:attrNameLst>
                                      </p:cBhvr>
                                      <p:tavLst>
                                        <p:tav tm="0">
                                          <p:val>
                                            <p:fltVal val="0"/>
                                          </p:val>
                                        </p:tav>
                                        <p:tav tm="100000">
                                          <p:val>
                                            <p:strVal val="#ppt_h"/>
                                          </p:val>
                                        </p:tav>
                                      </p:tavLst>
                                    </p:anim>
                                    <p:animEffect transition="in" filter="fade">
                                      <p:cBhvr>
                                        <p:cTn id="70" dur="500"/>
                                        <p:tgtEl>
                                          <p:spTgt spid="35"/>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anim calcmode="lin" valueType="num">
                                      <p:cBhvr>
                                        <p:cTn id="73" dur="500" fill="hold"/>
                                        <p:tgtEl>
                                          <p:spTgt spid="41"/>
                                        </p:tgtEl>
                                        <p:attrNameLst>
                                          <p:attrName>ppt_w</p:attrName>
                                        </p:attrNameLst>
                                      </p:cBhvr>
                                      <p:tavLst>
                                        <p:tav tm="0">
                                          <p:val>
                                            <p:fltVal val="0"/>
                                          </p:val>
                                        </p:tav>
                                        <p:tav tm="100000">
                                          <p:val>
                                            <p:strVal val="#ppt_w"/>
                                          </p:val>
                                        </p:tav>
                                      </p:tavLst>
                                    </p:anim>
                                    <p:anim calcmode="lin" valueType="num">
                                      <p:cBhvr>
                                        <p:cTn id="74" dur="500" fill="hold"/>
                                        <p:tgtEl>
                                          <p:spTgt spid="41"/>
                                        </p:tgtEl>
                                        <p:attrNameLst>
                                          <p:attrName>ppt_h</p:attrName>
                                        </p:attrNameLst>
                                      </p:cBhvr>
                                      <p:tavLst>
                                        <p:tav tm="0">
                                          <p:val>
                                            <p:fltVal val="0"/>
                                          </p:val>
                                        </p:tav>
                                        <p:tav tm="100000">
                                          <p:val>
                                            <p:strVal val="#ppt_h"/>
                                          </p:val>
                                        </p:tav>
                                      </p:tavLst>
                                    </p:anim>
                                    <p:animEffect transition="in" filter="fade">
                                      <p:cBhvr>
                                        <p:cTn id="75" dur="500"/>
                                        <p:tgtEl>
                                          <p:spTgt spid="41"/>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 calcmode="lin" valueType="num">
                                      <p:cBhvr>
                                        <p:cTn id="78" dur="500" fill="hold"/>
                                        <p:tgtEl>
                                          <p:spTgt spid="55"/>
                                        </p:tgtEl>
                                        <p:attrNameLst>
                                          <p:attrName>ppt_w</p:attrName>
                                        </p:attrNameLst>
                                      </p:cBhvr>
                                      <p:tavLst>
                                        <p:tav tm="0">
                                          <p:val>
                                            <p:fltVal val="0"/>
                                          </p:val>
                                        </p:tav>
                                        <p:tav tm="100000">
                                          <p:val>
                                            <p:strVal val="#ppt_w"/>
                                          </p:val>
                                        </p:tav>
                                      </p:tavLst>
                                    </p:anim>
                                    <p:anim calcmode="lin" valueType="num">
                                      <p:cBhvr>
                                        <p:cTn id="79" dur="500" fill="hold"/>
                                        <p:tgtEl>
                                          <p:spTgt spid="55"/>
                                        </p:tgtEl>
                                        <p:attrNameLst>
                                          <p:attrName>ppt_h</p:attrName>
                                        </p:attrNameLst>
                                      </p:cBhvr>
                                      <p:tavLst>
                                        <p:tav tm="0">
                                          <p:val>
                                            <p:fltVal val="0"/>
                                          </p:val>
                                        </p:tav>
                                        <p:tav tm="100000">
                                          <p:val>
                                            <p:strVal val="#ppt_h"/>
                                          </p:val>
                                        </p:tav>
                                      </p:tavLst>
                                    </p:anim>
                                    <p:animEffect transition="in" filter="fade">
                                      <p:cBhvr>
                                        <p:cTn id="80" dur="500"/>
                                        <p:tgtEl>
                                          <p:spTgt spid="55"/>
                                        </p:tgtEl>
                                      </p:cBhvr>
                                    </p:animEffect>
                                  </p:childTnLst>
                                </p:cTn>
                              </p:par>
                              <p:par>
                                <p:cTn id="81" presetID="53" presetClass="entr" presetSubtype="16" fill="hold" nodeType="with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p:cTn id="83" dur="500" fill="hold"/>
                                        <p:tgtEl>
                                          <p:spTgt spid="10"/>
                                        </p:tgtEl>
                                        <p:attrNameLst>
                                          <p:attrName>ppt_w</p:attrName>
                                        </p:attrNameLst>
                                      </p:cBhvr>
                                      <p:tavLst>
                                        <p:tav tm="0">
                                          <p:val>
                                            <p:fltVal val="0"/>
                                          </p:val>
                                        </p:tav>
                                        <p:tav tm="100000">
                                          <p:val>
                                            <p:strVal val="#ppt_w"/>
                                          </p:val>
                                        </p:tav>
                                      </p:tavLst>
                                    </p:anim>
                                    <p:anim calcmode="lin" valueType="num">
                                      <p:cBhvr>
                                        <p:cTn id="84" dur="500" fill="hold"/>
                                        <p:tgtEl>
                                          <p:spTgt spid="10"/>
                                        </p:tgtEl>
                                        <p:attrNameLst>
                                          <p:attrName>ppt_h</p:attrName>
                                        </p:attrNameLst>
                                      </p:cBhvr>
                                      <p:tavLst>
                                        <p:tav tm="0">
                                          <p:val>
                                            <p:fltVal val="0"/>
                                          </p:val>
                                        </p:tav>
                                        <p:tav tm="100000">
                                          <p:val>
                                            <p:strVal val="#ppt_h"/>
                                          </p:val>
                                        </p:tav>
                                      </p:tavLst>
                                    </p:anim>
                                    <p:animEffect transition="in" filter="fade">
                                      <p:cBhvr>
                                        <p:cTn id="85" dur="500"/>
                                        <p:tgtEl>
                                          <p:spTgt spid="10"/>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59"/>
                                        </p:tgtEl>
                                        <p:attrNameLst>
                                          <p:attrName>style.visibility</p:attrName>
                                        </p:attrNameLst>
                                      </p:cBhvr>
                                      <p:to>
                                        <p:strVal val="visible"/>
                                      </p:to>
                                    </p:set>
                                    <p:anim calcmode="lin" valueType="num">
                                      <p:cBhvr>
                                        <p:cTn id="88" dur="500" fill="hold"/>
                                        <p:tgtEl>
                                          <p:spTgt spid="59"/>
                                        </p:tgtEl>
                                        <p:attrNameLst>
                                          <p:attrName>ppt_w</p:attrName>
                                        </p:attrNameLst>
                                      </p:cBhvr>
                                      <p:tavLst>
                                        <p:tav tm="0">
                                          <p:val>
                                            <p:fltVal val="0"/>
                                          </p:val>
                                        </p:tav>
                                        <p:tav tm="100000">
                                          <p:val>
                                            <p:strVal val="#ppt_w"/>
                                          </p:val>
                                        </p:tav>
                                      </p:tavLst>
                                    </p:anim>
                                    <p:anim calcmode="lin" valueType="num">
                                      <p:cBhvr>
                                        <p:cTn id="89" dur="500" fill="hold"/>
                                        <p:tgtEl>
                                          <p:spTgt spid="59"/>
                                        </p:tgtEl>
                                        <p:attrNameLst>
                                          <p:attrName>ppt_h</p:attrName>
                                        </p:attrNameLst>
                                      </p:cBhvr>
                                      <p:tavLst>
                                        <p:tav tm="0">
                                          <p:val>
                                            <p:fltVal val="0"/>
                                          </p:val>
                                        </p:tav>
                                        <p:tav tm="100000">
                                          <p:val>
                                            <p:strVal val="#ppt_h"/>
                                          </p:val>
                                        </p:tav>
                                      </p:tavLst>
                                    </p:anim>
                                    <p:animEffect transition="in" filter="fade">
                                      <p:cBhvr>
                                        <p:cTn id="90" dur="500"/>
                                        <p:tgtEl>
                                          <p:spTgt spid="59"/>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60"/>
                                        </p:tgtEl>
                                        <p:attrNameLst>
                                          <p:attrName>style.visibility</p:attrName>
                                        </p:attrNameLst>
                                      </p:cBhvr>
                                      <p:to>
                                        <p:strVal val="visible"/>
                                      </p:to>
                                    </p:set>
                                    <p:anim calcmode="lin" valueType="num">
                                      <p:cBhvr>
                                        <p:cTn id="93" dur="500" fill="hold"/>
                                        <p:tgtEl>
                                          <p:spTgt spid="60"/>
                                        </p:tgtEl>
                                        <p:attrNameLst>
                                          <p:attrName>ppt_w</p:attrName>
                                        </p:attrNameLst>
                                      </p:cBhvr>
                                      <p:tavLst>
                                        <p:tav tm="0">
                                          <p:val>
                                            <p:fltVal val="0"/>
                                          </p:val>
                                        </p:tav>
                                        <p:tav tm="100000">
                                          <p:val>
                                            <p:strVal val="#ppt_w"/>
                                          </p:val>
                                        </p:tav>
                                      </p:tavLst>
                                    </p:anim>
                                    <p:anim calcmode="lin" valueType="num">
                                      <p:cBhvr>
                                        <p:cTn id="94" dur="500" fill="hold"/>
                                        <p:tgtEl>
                                          <p:spTgt spid="60"/>
                                        </p:tgtEl>
                                        <p:attrNameLst>
                                          <p:attrName>ppt_h</p:attrName>
                                        </p:attrNameLst>
                                      </p:cBhvr>
                                      <p:tavLst>
                                        <p:tav tm="0">
                                          <p:val>
                                            <p:fltVal val="0"/>
                                          </p:val>
                                        </p:tav>
                                        <p:tav tm="100000">
                                          <p:val>
                                            <p:strVal val="#ppt_h"/>
                                          </p:val>
                                        </p:tav>
                                      </p:tavLst>
                                    </p:anim>
                                    <p:animEffect transition="in" filter="fade">
                                      <p:cBhvr>
                                        <p:cTn id="95" dur="500"/>
                                        <p:tgtEl>
                                          <p:spTgt spid="60"/>
                                        </p:tgtEl>
                                      </p:cBhvr>
                                    </p:animEffect>
                                  </p:childTnLst>
                                </p:cTn>
                              </p:par>
                              <p:par>
                                <p:cTn id="96" presetID="53" presetClass="entr" presetSubtype="16" fill="hold" nodeType="withEffect">
                                  <p:stCondLst>
                                    <p:cond delay="0"/>
                                  </p:stCondLst>
                                  <p:childTnLst>
                                    <p:set>
                                      <p:cBhvr>
                                        <p:cTn id="97" dur="1" fill="hold">
                                          <p:stCondLst>
                                            <p:cond delay="0"/>
                                          </p:stCondLst>
                                        </p:cTn>
                                        <p:tgtEl>
                                          <p:spTgt spid="24"/>
                                        </p:tgtEl>
                                        <p:attrNameLst>
                                          <p:attrName>style.visibility</p:attrName>
                                        </p:attrNameLst>
                                      </p:cBhvr>
                                      <p:to>
                                        <p:strVal val="visible"/>
                                      </p:to>
                                    </p:set>
                                    <p:anim calcmode="lin" valueType="num">
                                      <p:cBhvr>
                                        <p:cTn id="98" dur="500" fill="hold"/>
                                        <p:tgtEl>
                                          <p:spTgt spid="24"/>
                                        </p:tgtEl>
                                        <p:attrNameLst>
                                          <p:attrName>ppt_w</p:attrName>
                                        </p:attrNameLst>
                                      </p:cBhvr>
                                      <p:tavLst>
                                        <p:tav tm="0">
                                          <p:val>
                                            <p:fltVal val="0"/>
                                          </p:val>
                                        </p:tav>
                                        <p:tav tm="100000">
                                          <p:val>
                                            <p:strVal val="#ppt_w"/>
                                          </p:val>
                                        </p:tav>
                                      </p:tavLst>
                                    </p:anim>
                                    <p:anim calcmode="lin" valueType="num">
                                      <p:cBhvr>
                                        <p:cTn id="99" dur="500" fill="hold"/>
                                        <p:tgtEl>
                                          <p:spTgt spid="24"/>
                                        </p:tgtEl>
                                        <p:attrNameLst>
                                          <p:attrName>ppt_h</p:attrName>
                                        </p:attrNameLst>
                                      </p:cBhvr>
                                      <p:tavLst>
                                        <p:tav tm="0">
                                          <p:val>
                                            <p:fltVal val="0"/>
                                          </p:val>
                                        </p:tav>
                                        <p:tav tm="100000">
                                          <p:val>
                                            <p:strVal val="#ppt_h"/>
                                          </p:val>
                                        </p:tav>
                                      </p:tavLst>
                                    </p:anim>
                                    <p:animEffect transition="in" filter="fade">
                                      <p:cBhvr>
                                        <p:cTn id="100" dur="500"/>
                                        <p:tgtEl>
                                          <p:spTgt spid="24"/>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anim calcmode="lin" valueType="num">
                                      <p:cBhvr>
                                        <p:cTn id="103" dur="500" fill="hold"/>
                                        <p:tgtEl>
                                          <p:spTgt spid="56"/>
                                        </p:tgtEl>
                                        <p:attrNameLst>
                                          <p:attrName>ppt_w</p:attrName>
                                        </p:attrNameLst>
                                      </p:cBhvr>
                                      <p:tavLst>
                                        <p:tav tm="0">
                                          <p:val>
                                            <p:fltVal val="0"/>
                                          </p:val>
                                        </p:tav>
                                        <p:tav tm="100000">
                                          <p:val>
                                            <p:strVal val="#ppt_w"/>
                                          </p:val>
                                        </p:tav>
                                      </p:tavLst>
                                    </p:anim>
                                    <p:anim calcmode="lin" valueType="num">
                                      <p:cBhvr>
                                        <p:cTn id="104" dur="500" fill="hold"/>
                                        <p:tgtEl>
                                          <p:spTgt spid="56"/>
                                        </p:tgtEl>
                                        <p:attrNameLst>
                                          <p:attrName>ppt_h</p:attrName>
                                        </p:attrNameLst>
                                      </p:cBhvr>
                                      <p:tavLst>
                                        <p:tav tm="0">
                                          <p:val>
                                            <p:fltVal val="0"/>
                                          </p:val>
                                        </p:tav>
                                        <p:tav tm="100000">
                                          <p:val>
                                            <p:strVal val="#ppt_h"/>
                                          </p:val>
                                        </p:tav>
                                      </p:tavLst>
                                    </p:anim>
                                    <p:animEffect transition="in" filter="fade">
                                      <p:cBhvr>
                                        <p:cTn id="105" dur="500"/>
                                        <p:tgtEl>
                                          <p:spTgt spid="56"/>
                                        </p:tgtEl>
                                      </p:cBhvr>
                                    </p:animEffect>
                                  </p:childTnLst>
                                </p:cTn>
                              </p:par>
                              <p:par>
                                <p:cTn id="106" presetID="53" presetClass="entr" presetSubtype="16" fill="hold" nodeType="withEffect">
                                  <p:stCondLst>
                                    <p:cond delay="0"/>
                                  </p:stCondLst>
                                  <p:childTnLst>
                                    <p:set>
                                      <p:cBhvr>
                                        <p:cTn id="107" dur="1" fill="hold">
                                          <p:stCondLst>
                                            <p:cond delay="0"/>
                                          </p:stCondLst>
                                        </p:cTn>
                                        <p:tgtEl>
                                          <p:spTgt spid="8"/>
                                        </p:tgtEl>
                                        <p:attrNameLst>
                                          <p:attrName>style.visibility</p:attrName>
                                        </p:attrNameLst>
                                      </p:cBhvr>
                                      <p:to>
                                        <p:strVal val="visible"/>
                                      </p:to>
                                    </p:set>
                                    <p:anim calcmode="lin" valueType="num">
                                      <p:cBhvr>
                                        <p:cTn id="108" dur="500" fill="hold"/>
                                        <p:tgtEl>
                                          <p:spTgt spid="8"/>
                                        </p:tgtEl>
                                        <p:attrNameLst>
                                          <p:attrName>ppt_w</p:attrName>
                                        </p:attrNameLst>
                                      </p:cBhvr>
                                      <p:tavLst>
                                        <p:tav tm="0">
                                          <p:val>
                                            <p:fltVal val="0"/>
                                          </p:val>
                                        </p:tav>
                                        <p:tav tm="100000">
                                          <p:val>
                                            <p:strVal val="#ppt_w"/>
                                          </p:val>
                                        </p:tav>
                                      </p:tavLst>
                                    </p:anim>
                                    <p:anim calcmode="lin" valueType="num">
                                      <p:cBhvr>
                                        <p:cTn id="109" dur="500" fill="hold"/>
                                        <p:tgtEl>
                                          <p:spTgt spid="8"/>
                                        </p:tgtEl>
                                        <p:attrNameLst>
                                          <p:attrName>ppt_h</p:attrName>
                                        </p:attrNameLst>
                                      </p:cBhvr>
                                      <p:tavLst>
                                        <p:tav tm="0">
                                          <p:val>
                                            <p:fltVal val="0"/>
                                          </p:val>
                                        </p:tav>
                                        <p:tav tm="100000">
                                          <p:val>
                                            <p:strVal val="#ppt_h"/>
                                          </p:val>
                                        </p:tav>
                                      </p:tavLst>
                                    </p:anim>
                                    <p:animEffect transition="in" filter="fade">
                                      <p:cBhvr>
                                        <p:cTn id="110" dur="500"/>
                                        <p:tgtEl>
                                          <p:spTgt spid="8"/>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57"/>
                                        </p:tgtEl>
                                        <p:attrNameLst>
                                          <p:attrName>style.visibility</p:attrName>
                                        </p:attrNameLst>
                                      </p:cBhvr>
                                      <p:to>
                                        <p:strVal val="visible"/>
                                      </p:to>
                                    </p:set>
                                    <p:anim calcmode="lin" valueType="num">
                                      <p:cBhvr>
                                        <p:cTn id="113" dur="500" fill="hold"/>
                                        <p:tgtEl>
                                          <p:spTgt spid="57"/>
                                        </p:tgtEl>
                                        <p:attrNameLst>
                                          <p:attrName>ppt_w</p:attrName>
                                        </p:attrNameLst>
                                      </p:cBhvr>
                                      <p:tavLst>
                                        <p:tav tm="0">
                                          <p:val>
                                            <p:fltVal val="0"/>
                                          </p:val>
                                        </p:tav>
                                        <p:tav tm="100000">
                                          <p:val>
                                            <p:strVal val="#ppt_w"/>
                                          </p:val>
                                        </p:tav>
                                      </p:tavLst>
                                    </p:anim>
                                    <p:anim calcmode="lin" valueType="num">
                                      <p:cBhvr>
                                        <p:cTn id="114" dur="500" fill="hold"/>
                                        <p:tgtEl>
                                          <p:spTgt spid="57"/>
                                        </p:tgtEl>
                                        <p:attrNameLst>
                                          <p:attrName>ppt_h</p:attrName>
                                        </p:attrNameLst>
                                      </p:cBhvr>
                                      <p:tavLst>
                                        <p:tav tm="0">
                                          <p:val>
                                            <p:fltVal val="0"/>
                                          </p:val>
                                        </p:tav>
                                        <p:tav tm="100000">
                                          <p:val>
                                            <p:strVal val="#ppt_h"/>
                                          </p:val>
                                        </p:tav>
                                      </p:tavLst>
                                    </p:anim>
                                    <p:animEffect transition="in" filter="fade">
                                      <p:cBhvr>
                                        <p:cTn id="115" dur="500"/>
                                        <p:tgtEl>
                                          <p:spTgt spid="57"/>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61"/>
                                        </p:tgtEl>
                                        <p:attrNameLst>
                                          <p:attrName>style.visibility</p:attrName>
                                        </p:attrNameLst>
                                      </p:cBhvr>
                                      <p:to>
                                        <p:strVal val="visible"/>
                                      </p:to>
                                    </p:set>
                                    <p:anim calcmode="lin" valueType="num">
                                      <p:cBhvr>
                                        <p:cTn id="118" dur="500" fill="hold"/>
                                        <p:tgtEl>
                                          <p:spTgt spid="61"/>
                                        </p:tgtEl>
                                        <p:attrNameLst>
                                          <p:attrName>ppt_w</p:attrName>
                                        </p:attrNameLst>
                                      </p:cBhvr>
                                      <p:tavLst>
                                        <p:tav tm="0">
                                          <p:val>
                                            <p:fltVal val="0"/>
                                          </p:val>
                                        </p:tav>
                                        <p:tav tm="100000">
                                          <p:val>
                                            <p:strVal val="#ppt_w"/>
                                          </p:val>
                                        </p:tav>
                                      </p:tavLst>
                                    </p:anim>
                                    <p:anim calcmode="lin" valueType="num">
                                      <p:cBhvr>
                                        <p:cTn id="119" dur="500" fill="hold"/>
                                        <p:tgtEl>
                                          <p:spTgt spid="61"/>
                                        </p:tgtEl>
                                        <p:attrNameLst>
                                          <p:attrName>ppt_h</p:attrName>
                                        </p:attrNameLst>
                                      </p:cBhvr>
                                      <p:tavLst>
                                        <p:tav tm="0">
                                          <p:val>
                                            <p:fltVal val="0"/>
                                          </p:val>
                                        </p:tav>
                                        <p:tav tm="100000">
                                          <p:val>
                                            <p:strVal val="#ppt_h"/>
                                          </p:val>
                                        </p:tav>
                                      </p:tavLst>
                                    </p:anim>
                                    <p:animEffect transition="in" filter="fade">
                                      <p:cBhvr>
                                        <p:cTn id="120" dur="500"/>
                                        <p:tgtEl>
                                          <p:spTgt spid="61"/>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58"/>
                                        </p:tgtEl>
                                        <p:attrNameLst>
                                          <p:attrName>style.visibility</p:attrName>
                                        </p:attrNameLst>
                                      </p:cBhvr>
                                      <p:to>
                                        <p:strVal val="visible"/>
                                      </p:to>
                                    </p:set>
                                    <p:anim calcmode="lin" valueType="num">
                                      <p:cBhvr>
                                        <p:cTn id="123" dur="500" fill="hold"/>
                                        <p:tgtEl>
                                          <p:spTgt spid="58"/>
                                        </p:tgtEl>
                                        <p:attrNameLst>
                                          <p:attrName>ppt_w</p:attrName>
                                        </p:attrNameLst>
                                      </p:cBhvr>
                                      <p:tavLst>
                                        <p:tav tm="0">
                                          <p:val>
                                            <p:fltVal val="0"/>
                                          </p:val>
                                        </p:tav>
                                        <p:tav tm="100000">
                                          <p:val>
                                            <p:strVal val="#ppt_w"/>
                                          </p:val>
                                        </p:tav>
                                      </p:tavLst>
                                    </p:anim>
                                    <p:anim calcmode="lin" valueType="num">
                                      <p:cBhvr>
                                        <p:cTn id="124" dur="500" fill="hold"/>
                                        <p:tgtEl>
                                          <p:spTgt spid="58"/>
                                        </p:tgtEl>
                                        <p:attrNameLst>
                                          <p:attrName>ppt_h</p:attrName>
                                        </p:attrNameLst>
                                      </p:cBhvr>
                                      <p:tavLst>
                                        <p:tav tm="0">
                                          <p:val>
                                            <p:fltVal val="0"/>
                                          </p:val>
                                        </p:tav>
                                        <p:tav tm="100000">
                                          <p:val>
                                            <p:strVal val="#ppt_h"/>
                                          </p:val>
                                        </p:tav>
                                      </p:tavLst>
                                    </p:anim>
                                    <p:animEffect transition="in" filter="fade">
                                      <p:cBhvr>
                                        <p:cTn id="125" dur="500"/>
                                        <p:tgtEl>
                                          <p:spTgt spid="58"/>
                                        </p:tgtEl>
                                      </p:cBhvr>
                                    </p:animEffect>
                                  </p:childTnLst>
                                </p:cTn>
                              </p:par>
                              <p:par>
                                <p:cTn id="126" presetID="53" presetClass="entr" presetSubtype="16" fill="hold" nodeType="withEffect">
                                  <p:stCondLst>
                                    <p:cond delay="0"/>
                                  </p:stCondLst>
                                  <p:childTnLst>
                                    <p:set>
                                      <p:cBhvr>
                                        <p:cTn id="127" dur="1" fill="hold">
                                          <p:stCondLst>
                                            <p:cond delay="0"/>
                                          </p:stCondLst>
                                        </p:cTn>
                                        <p:tgtEl>
                                          <p:spTgt spid="576"/>
                                        </p:tgtEl>
                                        <p:attrNameLst>
                                          <p:attrName>style.visibility</p:attrName>
                                        </p:attrNameLst>
                                      </p:cBhvr>
                                      <p:to>
                                        <p:strVal val="visible"/>
                                      </p:to>
                                    </p:set>
                                    <p:anim calcmode="lin" valueType="num">
                                      <p:cBhvr>
                                        <p:cTn id="128" dur="500" fill="hold"/>
                                        <p:tgtEl>
                                          <p:spTgt spid="576"/>
                                        </p:tgtEl>
                                        <p:attrNameLst>
                                          <p:attrName>ppt_w</p:attrName>
                                        </p:attrNameLst>
                                      </p:cBhvr>
                                      <p:tavLst>
                                        <p:tav tm="0">
                                          <p:val>
                                            <p:fltVal val="0"/>
                                          </p:val>
                                        </p:tav>
                                        <p:tav tm="100000">
                                          <p:val>
                                            <p:strVal val="#ppt_w"/>
                                          </p:val>
                                        </p:tav>
                                      </p:tavLst>
                                    </p:anim>
                                    <p:anim calcmode="lin" valueType="num">
                                      <p:cBhvr>
                                        <p:cTn id="129" dur="500" fill="hold"/>
                                        <p:tgtEl>
                                          <p:spTgt spid="576"/>
                                        </p:tgtEl>
                                        <p:attrNameLst>
                                          <p:attrName>ppt_h</p:attrName>
                                        </p:attrNameLst>
                                      </p:cBhvr>
                                      <p:tavLst>
                                        <p:tav tm="0">
                                          <p:val>
                                            <p:fltVal val="0"/>
                                          </p:val>
                                        </p:tav>
                                        <p:tav tm="100000">
                                          <p:val>
                                            <p:strVal val="#ppt_h"/>
                                          </p:val>
                                        </p:tav>
                                      </p:tavLst>
                                    </p:anim>
                                    <p:animEffect transition="in" filter="fade">
                                      <p:cBhvr>
                                        <p:cTn id="130" dur="500"/>
                                        <p:tgtEl>
                                          <p:spTgt spid="576"/>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62"/>
                                        </p:tgtEl>
                                        <p:attrNameLst>
                                          <p:attrName>style.visibility</p:attrName>
                                        </p:attrNameLst>
                                      </p:cBhvr>
                                      <p:to>
                                        <p:strVal val="visible"/>
                                      </p:to>
                                    </p:set>
                                    <p:anim calcmode="lin" valueType="num">
                                      <p:cBhvr>
                                        <p:cTn id="133" dur="500" fill="hold"/>
                                        <p:tgtEl>
                                          <p:spTgt spid="62"/>
                                        </p:tgtEl>
                                        <p:attrNameLst>
                                          <p:attrName>ppt_w</p:attrName>
                                        </p:attrNameLst>
                                      </p:cBhvr>
                                      <p:tavLst>
                                        <p:tav tm="0">
                                          <p:val>
                                            <p:fltVal val="0"/>
                                          </p:val>
                                        </p:tav>
                                        <p:tav tm="100000">
                                          <p:val>
                                            <p:strVal val="#ppt_w"/>
                                          </p:val>
                                        </p:tav>
                                      </p:tavLst>
                                    </p:anim>
                                    <p:anim calcmode="lin" valueType="num">
                                      <p:cBhvr>
                                        <p:cTn id="134" dur="500" fill="hold"/>
                                        <p:tgtEl>
                                          <p:spTgt spid="62"/>
                                        </p:tgtEl>
                                        <p:attrNameLst>
                                          <p:attrName>ppt_h</p:attrName>
                                        </p:attrNameLst>
                                      </p:cBhvr>
                                      <p:tavLst>
                                        <p:tav tm="0">
                                          <p:val>
                                            <p:fltVal val="0"/>
                                          </p:val>
                                        </p:tav>
                                        <p:tav tm="100000">
                                          <p:val>
                                            <p:strVal val="#ppt_h"/>
                                          </p:val>
                                        </p:tav>
                                      </p:tavLst>
                                    </p:anim>
                                    <p:animEffect transition="in" filter="fade">
                                      <p:cBhvr>
                                        <p:cTn id="13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8" grpId="0" animBg="1"/>
      <p:bldP spid="29" grpId="0" animBg="1"/>
      <p:bldP spid="34" grpId="0" animBg="1"/>
      <p:bldP spid="35" grpId="0" animBg="1"/>
      <p:bldP spid="38" grpId="0"/>
      <p:bldP spid="39" grpId="0"/>
      <p:bldP spid="40" grpId="0"/>
      <p:bldP spid="41" grpId="0"/>
      <p:bldP spid="55" grpId="0" animBg="1"/>
      <p:bldP spid="56" grpId="0" animBg="1"/>
      <p:bldP spid="57" grpId="0" animBg="1"/>
      <p:bldP spid="58" grpId="0" animBg="1"/>
      <p:bldP spid="59" grpId="0"/>
      <p:bldP spid="60" grpId="0"/>
      <p:bldP spid="61" grpId="0"/>
      <p:bldP spid="6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6C3E35C-CFBB-D632-C71B-79F6D64EEECE}"/>
              </a:ext>
            </a:extLst>
          </p:cNvPr>
          <p:cNvSpPr>
            <a:spLocks noGrp="1"/>
          </p:cNvSpPr>
          <p:nvPr>
            <p:ph type="sldNum" sz="quarter" idx="12"/>
          </p:nvPr>
        </p:nvSpPr>
        <p:spPr/>
        <p:txBody>
          <a:bodyPr/>
          <a:lstStyle/>
          <a:p>
            <a:fld id="{C4B687F2-B67D-4077-A125-089020A70616}" type="slidenum">
              <a:rPr lang="en-GB" smtClean="0"/>
              <a:t>30</a:t>
            </a:fld>
            <a:endParaRPr lang="en-GB"/>
          </a:p>
        </p:txBody>
      </p:sp>
      <p:sp>
        <p:nvSpPr>
          <p:cNvPr id="6" name="Rectangle 5">
            <a:extLst>
              <a:ext uri="{FF2B5EF4-FFF2-40B4-BE49-F238E27FC236}">
                <a16:creationId xmlns:a16="http://schemas.microsoft.com/office/drawing/2014/main" id="{5C1FC7B4-A0CB-79B8-5F25-4111903DD40B}"/>
              </a:ext>
            </a:extLst>
          </p:cNvPr>
          <p:cNvSpPr/>
          <p:nvPr/>
        </p:nvSpPr>
        <p:spPr>
          <a:xfrm>
            <a:off x="-15627" y="-10874"/>
            <a:ext cx="9159627" cy="5165246"/>
          </a:xfrm>
          <a:prstGeom prst="rect">
            <a:avLst/>
          </a:prstGeom>
          <a:solidFill>
            <a:srgbClr val="5C8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800" dirty="0"/>
          </a:p>
        </p:txBody>
      </p:sp>
      <p:pic>
        <p:nvPicPr>
          <p:cNvPr id="8" name="Image 7" descr="Une image contenant texte, Police, Graphique, graphisme&#10;&#10;Description générée automatiquement">
            <a:extLst>
              <a:ext uri="{FF2B5EF4-FFF2-40B4-BE49-F238E27FC236}">
                <a16:creationId xmlns:a16="http://schemas.microsoft.com/office/drawing/2014/main" id="{AF5A95AF-D625-A4E8-B61D-1CBA1D395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168" y="1706424"/>
            <a:ext cx="6515665" cy="1730652"/>
          </a:xfrm>
          <a:prstGeom prst="rect">
            <a:avLst/>
          </a:prstGeom>
        </p:spPr>
      </p:pic>
      <p:pic>
        <p:nvPicPr>
          <p:cNvPr id="2" name="Imagen 1" descr="Logotipo&#10;&#10;Descripción generada automáticamente">
            <a:extLst>
              <a:ext uri="{FF2B5EF4-FFF2-40B4-BE49-F238E27FC236}">
                <a16:creationId xmlns:a16="http://schemas.microsoft.com/office/drawing/2014/main" id="{888D01D4-A97B-D696-1027-F37F91735054}"/>
              </a:ext>
            </a:extLst>
          </p:cNvPr>
          <p:cNvPicPr>
            <a:picLocks noChangeAspect="1"/>
          </p:cNvPicPr>
          <p:nvPr/>
        </p:nvPicPr>
        <p:blipFill>
          <a:blip r:embed="rId3"/>
          <a:stretch>
            <a:fillRect/>
          </a:stretch>
        </p:blipFill>
        <p:spPr>
          <a:xfrm>
            <a:off x="7874000" y="152163"/>
            <a:ext cx="1079263" cy="1079263"/>
          </a:xfrm>
          <a:prstGeom prst="rect">
            <a:avLst/>
          </a:prstGeom>
        </p:spPr>
      </p:pic>
    </p:spTree>
    <p:extLst>
      <p:ext uri="{BB962C8B-B14F-4D97-AF65-F5344CB8AC3E}">
        <p14:creationId xmlns:p14="http://schemas.microsoft.com/office/powerpoint/2010/main" val="280536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6" name="Rectangle 5">
            <a:extLst>
              <a:ext uri="{FF2B5EF4-FFF2-40B4-BE49-F238E27FC236}">
                <a16:creationId xmlns:a16="http://schemas.microsoft.com/office/drawing/2014/main" id="{4578CEA8-AA70-BC5C-27D2-E001D4EA3BF4}"/>
              </a:ext>
            </a:extLst>
          </p:cNvPr>
          <p:cNvSpPr/>
          <p:nvPr/>
        </p:nvSpPr>
        <p:spPr>
          <a:xfrm>
            <a:off x="0" y="0"/>
            <a:ext cx="9144000" cy="5143500"/>
          </a:xfrm>
          <a:prstGeom prst="rect">
            <a:avLst/>
          </a:prstGeom>
          <a:solidFill>
            <a:srgbClr val="3A81B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593" name="Google Shape;593;p20"/>
          <p:cNvSpPr txBox="1">
            <a:spLocks noGrp="1"/>
          </p:cNvSpPr>
          <p:nvPr>
            <p:ph type="title"/>
          </p:nvPr>
        </p:nvSpPr>
        <p:spPr>
          <a:xfrm flipH="1">
            <a:off x="95411" y="206954"/>
            <a:ext cx="4781550" cy="668100"/>
          </a:xfrm>
          <a:prstGeom prst="rect">
            <a:avLst/>
          </a:prstGeom>
          <a:noFill/>
          <a:ln>
            <a:noFill/>
          </a:ln>
        </p:spPr>
        <p:txBody>
          <a:bodyPr spcFirstLastPara="1" wrap="square" lIns="91425" tIns="91425" rIns="91425" bIns="91425" anchor="b" anchorCtr="0">
            <a:noAutofit/>
          </a:bodyPr>
          <a:lstStyle/>
          <a:p>
            <a:pPr lvl="0" algn="ctr"/>
            <a:r>
              <a:rPr lang="fr-CH" dirty="0">
                <a:solidFill>
                  <a:schemeClr val="bg1"/>
                </a:solidFill>
              </a:rPr>
              <a:t>PRIORIDADES</a:t>
            </a:r>
            <a:endParaRPr dirty="0">
              <a:solidFill>
                <a:schemeClr val="bg1"/>
              </a:solidFill>
            </a:endParaRPr>
          </a:p>
        </p:txBody>
      </p:sp>
      <p:sp>
        <p:nvSpPr>
          <p:cNvPr id="596" name="Google Shape;596;p20"/>
          <p:cNvSpPr txBox="1">
            <a:spLocks noGrp="1"/>
          </p:cNvSpPr>
          <p:nvPr>
            <p:ph type="sldNum" idx="4294967295"/>
          </p:nvPr>
        </p:nvSpPr>
        <p:spPr>
          <a:xfrm>
            <a:off x="8594725" y="4749800"/>
            <a:ext cx="549275" cy="393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4</a:t>
            </a:fld>
            <a:endParaRPr/>
          </a:p>
        </p:txBody>
      </p:sp>
      <p:pic>
        <p:nvPicPr>
          <p:cNvPr id="8" name="Picture 7" descr="A group of people in a parking lot&#10;&#10;Description automatically generated">
            <a:extLst>
              <a:ext uri="{FF2B5EF4-FFF2-40B4-BE49-F238E27FC236}">
                <a16:creationId xmlns:a16="http://schemas.microsoft.com/office/drawing/2014/main" id="{63C45950-FD12-599D-02EB-8C9A0BF7759F}"/>
              </a:ext>
            </a:extLst>
          </p:cNvPr>
          <p:cNvPicPr>
            <a:picLocks noChangeAspect="1"/>
          </p:cNvPicPr>
          <p:nvPr/>
        </p:nvPicPr>
        <p:blipFill rotWithShape="1">
          <a:blip r:embed="rId3"/>
          <a:srcRect b="7155"/>
          <a:stretch/>
        </p:blipFill>
        <p:spPr>
          <a:xfrm>
            <a:off x="5661954" y="984493"/>
            <a:ext cx="3041620" cy="3765308"/>
          </a:xfrm>
          <a:prstGeom prst="rect">
            <a:avLst/>
          </a:prstGeom>
        </p:spPr>
      </p:pic>
      <p:pic>
        <p:nvPicPr>
          <p:cNvPr id="11" name="Picture 10" descr="A group of people in yellow jackets posing for a photo&#10;&#10;Description automatically generated">
            <a:extLst>
              <a:ext uri="{FF2B5EF4-FFF2-40B4-BE49-F238E27FC236}">
                <a16:creationId xmlns:a16="http://schemas.microsoft.com/office/drawing/2014/main" id="{4CBE4824-3A1B-670E-12A0-197DF0CDB256}"/>
              </a:ext>
            </a:extLst>
          </p:cNvPr>
          <p:cNvPicPr>
            <a:picLocks noChangeAspect="1"/>
          </p:cNvPicPr>
          <p:nvPr/>
        </p:nvPicPr>
        <p:blipFill rotWithShape="1">
          <a:blip r:embed="rId4"/>
          <a:srcRect t="14801"/>
          <a:stretch/>
        </p:blipFill>
        <p:spPr>
          <a:xfrm>
            <a:off x="431800" y="985143"/>
            <a:ext cx="4870485" cy="2017762"/>
          </a:xfrm>
          <a:prstGeom prst="rect">
            <a:avLst/>
          </a:prstGeom>
        </p:spPr>
      </p:pic>
      <p:pic>
        <p:nvPicPr>
          <p:cNvPr id="18" name="Picture 17" descr="A tree with hands painted on it&#10;&#10;Description automatically generated">
            <a:extLst>
              <a:ext uri="{FF2B5EF4-FFF2-40B4-BE49-F238E27FC236}">
                <a16:creationId xmlns:a16="http://schemas.microsoft.com/office/drawing/2014/main" id="{6F96E5E1-FDF3-599A-2E8B-5B92BA149BDF}"/>
              </a:ext>
            </a:extLst>
          </p:cNvPr>
          <p:cNvPicPr>
            <a:picLocks noChangeAspect="1"/>
          </p:cNvPicPr>
          <p:nvPr/>
        </p:nvPicPr>
        <p:blipFill rotWithShape="1">
          <a:blip r:embed="rId5"/>
          <a:srcRect l="37845" t="13164" r="23758" b="17329"/>
          <a:stretch/>
        </p:blipFill>
        <p:spPr>
          <a:xfrm>
            <a:off x="3642551" y="3152905"/>
            <a:ext cx="654387" cy="1579433"/>
          </a:xfrm>
          <a:prstGeom prst="rect">
            <a:avLst/>
          </a:prstGeom>
        </p:spPr>
      </p:pic>
      <p:pic>
        <p:nvPicPr>
          <p:cNvPr id="22" name="Picture 21" descr="A child with a flag on his face&#10;&#10;Description automatically generated">
            <a:extLst>
              <a:ext uri="{FF2B5EF4-FFF2-40B4-BE49-F238E27FC236}">
                <a16:creationId xmlns:a16="http://schemas.microsoft.com/office/drawing/2014/main" id="{6A5CB708-279F-99FF-E7A9-525F3EC80AF9}"/>
              </a:ext>
            </a:extLst>
          </p:cNvPr>
          <p:cNvPicPr>
            <a:picLocks noChangeAspect="1"/>
          </p:cNvPicPr>
          <p:nvPr/>
        </p:nvPicPr>
        <p:blipFill rotWithShape="1">
          <a:blip r:embed="rId6"/>
          <a:srcRect b="47250"/>
          <a:stretch/>
        </p:blipFill>
        <p:spPr>
          <a:xfrm>
            <a:off x="4290141" y="3990455"/>
            <a:ext cx="1048705" cy="737594"/>
          </a:xfrm>
          <a:prstGeom prst="rect">
            <a:avLst/>
          </a:prstGeom>
        </p:spPr>
      </p:pic>
      <p:pic>
        <p:nvPicPr>
          <p:cNvPr id="24" name="Picture 23" descr="A child and child posing for a picture&#10;&#10;Description automatically generated">
            <a:extLst>
              <a:ext uri="{FF2B5EF4-FFF2-40B4-BE49-F238E27FC236}">
                <a16:creationId xmlns:a16="http://schemas.microsoft.com/office/drawing/2014/main" id="{7A5EBF27-9A6E-FF2A-1432-22954FEC8F56}"/>
              </a:ext>
            </a:extLst>
          </p:cNvPr>
          <p:cNvPicPr>
            <a:picLocks noChangeAspect="1"/>
          </p:cNvPicPr>
          <p:nvPr/>
        </p:nvPicPr>
        <p:blipFill rotWithShape="1">
          <a:blip r:embed="rId7"/>
          <a:srcRect t="9806" b="12560"/>
          <a:stretch/>
        </p:blipFill>
        <p:spPr>
          <a:xfrm>
            <a:off x="2467545" y="4046951"/>
            <a:ext cx="1177128" cy="685387"/>
          </a:xfrm>
          <a:prstGeom prst="rect">
            <a:avLst/>
          </a:prstGeom>
        </p:spPr>
      </p:pic>
      <p:pic>
        <p:nvPicPr>
          <p:cNvPr id="27" name="Picture 26" descr="A group of people with face paint posing for a picture&#10;&#10;Description automatically generated">
            <a:extLst>
              <a:ext uri="{FF2B5EF4-FFF2-40B4-BE49-F238E27FC236}">
                <a16:creationId xmlns:a16="http://schemas.microsoft.com/office/drawing/2014/main" id="{9E9B0917-3767-2072-7FB7-E3AA03F64110}"/>
              </a:ext>
            </a:extLst>
          </p:cNvPr>
          <p:cNvPicPr>
            <a:picLocks noChangeAspect="1"/>
          </p:cNvPicPr>
          <p:nvPr/>
        </p:nvPicPr>
        <p:blipFill rotWithShape="1">
          <a:blip r:embed="rId8"/>
          <a:srcRect r="8316"/>
          <a:stretch/>
        </p:blipFill>
        <p:spPr>
          <a:xfrm>
            <a:off x="4244476" y="3152905"/>
            <a:ext cx="1094370" cy="895219"/>
          </a:xfrm>
          <a:prstGeom prst="rect">
            <a:avLst/>
          </a:prstGeom>
        </p:spPr>
      </p:pic>
      <p:pic>
        <p:nvPicPr>
          <p:cNvPr id="29" name="Picture 28" descr="Two boys with face paint posing for a picture&#10;&#10;Description automatically generated">
            <a:extLst>
              <a:ext uri="{FF2B5EF4-FFF2-40B4-BE49-F238E27FC236}">
                <a16:creationId xmlns:a16="http://schemas.microsoft.com/office/drawing/2014/main" id="{81A44850-B499-8099-6AE0-4DCCC4CA47C5}"/>
              </a:ext>
            </a:extLst>
          </p:cNvPr>
          <p:cNvPicPr>
            <a:picLocks noChangeAspect="1"/>
          </p:cNvPicPr>
          <p:nvPr/>
        </p:nvPicPr>
        <p:blipFill>
          <a:blip r:embed="rId9"/>
          <a:stretch>
            <a:fillRect/>
          </a:stretch>
        </p:blipFill>
        <p:spPr>
          <a:xfrm>
            <a:off x="2457845" y="3152905"/>
            <a:ext cx="1193625" cy="895219"/>
          </a:xfrm>
          <a:prstGeom prst="rect">
            <a:avLst/>
          </a:prstGeom>
        </p:spPr>
      </p:pic>
      <p:pic>
        <p:nvPicPr>
          <p:cNvPr id="36" name="Picture 35" descr="A child with face paint on&#10;&#10;Description automatically generated">
            <a:extLst>
              <a:ext uri="{FF2B5EF4-FFF2-40B4-BE49-F238E27FC236}">
                <a16:creationId xmlns:a16="http://schemas.microsoft.com/office/drawing/2014/main" id="{068A3DDD-2076-7936-EA90-E8E99F80CF70}"/>
              </a:ext>
            </a:extLst>
          </p:cNvPr>
          <p:cNvPicPr>
            <a:picLocks noChangeAspect="1"/>
          </p:cNvPicPr>
          <p:nvPr/>
        </p:nvPicPr>
        <p:blipFill>
          <a:blip r:embed="rId10"/>
          <a:stretch>
            <a:fillRect/>
          </a:stretch>
        </p:blipFill>
        <p:spPr>
          <a:xfrm>
            <a:off x="424995" y="3152905"/>
            <a:ext cx="1177128" cy="1569505"/>
          </a:xfrm>
          <a:prstGeom prst="rect">
            <a:avLst/>
          </a:prstGeom>
        </p:spPr>
      </p:pic>
      <p:sp>
        <p:nvSpPr>
          <p:cNvPr id="40" name="Rectangle: Rounded Corners 39">
            <a:extLst>
              <a:ext uri="{FF2B5EF4-FFF2-40B4-BE49-F238E27FC236}">
                <a16:creationId xmlns:a16="http://schemas.microsoft.com/office/drawing/2014/main" id="{17F7A546-F3B7-3428-1317-9D08DBCB5AB5}"/>
              </a:ext>
            </a:extLst>
          </p:cNvPr>
          <p:cNvSpPr/>
          <p:nvPr/>
        </p:nvSpPr>
        <p:spPr>
          <a:xfrm>
            <a:off x="435111" y="1082008"/>
            <a:ext cx="1406756" cy="477520"/>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chemeClr val="tx1"/>
                </a:solidFill>
                <a:latin typeface="Montserrat" panose="00000500000000000000" pitchFamily="2" charset="0"/>
              </a:rPr>
              <a:t>SEGURIDAD</a:t>
            </a:r>
            <a:endParaRPr lang="en-GB" sz="1200" b="1" dirty="0">
              <a:solidFill>
                <a:schemeClr val="tx1"/>
              </a:solidFill>
              <a:latin typeface="Montserrat" panose="00000500000000000000" pitchFamily="2" charset="0"/>
            </a:endParaRPr>
          </a:p>
        </p:txBody>
      </p:sp>
      <p:sp>
        <p:nvSpPr>
          <p:cNvPr id="43" name="Rectangle: Rounded Corners 42">
            <a:extLst>
              <a:ext uri="{FF2B5EF4-FFF2-40B4-BE49-F238E27FC236}">
                <a16:creationId xmlns:a16="http://schemas.microsoft.com/office/drawing/2014/main" id="{1ED089CB-3F14-C24B-111A-D8C776A4EE4A}"/>
              </a:ext>
            </a:extLst>
          </p:cNvPr>
          <p:cNvSpPr/>
          <p:nvPr/>
        </p:nvSpPr>
        <p:spPr>
          <a:xfrm>
            <a:off x="5661954" y="1082008"/>
            <a:ext cx="1406756" cy="477520"/>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b="1" dirty="0">
                <a:solidFill>
                  <a:schemeClr val="tx1"/>
                </a:solidFill>
                <a:latin typeface="Montserrat" panose="00000500000000000000" pitchFamily="2" charset="0"/>
              </a:rPr>
              <a:t>DIVERSION</a:t>
            </a:r>
            <a:endParaRPr lang="en-GB" sz="1200" b="1" dirty="0">
              <a:solidFill>
                <a:schemeClr val="tx1"/>
              </a:solidFill>
              <a:latin typeface="Montserrat" panose="00000500000000000000" pitchFamily="2" charset="0"/>
            </a:endParaRPr>
          </a:p>
        </p:txBody>
      </p:sp>
      <p:pic>
        <p:nvPicPr>
          <p:cNvPr id="44" name="Picture 43" descr="A child holding a sign&#10;&#10;Description automatically generated">
            <a:extLst>
              <a:ext uri="{FF2B5EF4-FFF2-40B4-BE49-F238E27FC236}">
                <a16:creationId xmlns:a16="http://schemas.microsoft.com/office/drawing/2014/main" id="{3F651C0B-6A56-0B6A-94DC-0ABDB3898D01}"/>
              </a:ext>
            </a:extLst>
          </p:cNvPr>
          <p:cNvPicPr>
            <a:picLocks noChangeAspect="1"/>
          </p:cNvPicPr>
          <p:nvPr/>
        </p:nvPicPr>
        <p:blipFill>
          <a:blip r:embed="rId11"/>
          <a:stretch>
            <a:fillRect/>
          </a:stretch>
        </p:blipFill>
        <p:spPr>
          <a:xfrm>
            <a:off x="1573707" y="3152905"/>
            <a:ext cx="896860" cy="896860"/>
          </a:xfrm>
          <a:prstGeom prst="rect">
            <a:avLst/>
          </a:prstGeom>
        </p:spPr>
      </p:pic>
      <p:pic>
        <p:nvPicPr>
          <p:cNvPr id="45" name="Picture 44" descr="Two people with face paint&#10;&#10;Description automatically generated">
            <a:extLst>
              <a:ext uri="{FF2B5EF4-FFF2-40B4-BE49-F238E27FC236}">
                <a16:creationId xmlns:a16="http://schemas.microsoft.com/office/drawing/2014/main" id="{106E537E-99FC-2E2D-7380-43FE6D2D3219}"/>
              </a:ext>
            </a:extLst>
          </p:cNvPr>
          <p:cNvPicPr>
            <a:picLocks noChangeAspect="1"/>
          </p:cNvPicPr>
          <p:nvPr/>
        </p:nvPicPr>
        <p:blipFill>
          <a:blip r:embed="rId12"/>
          <a:stretch>
            <a:fillRect/>
          </a:stretch>
        </p:blipFill>
        <p:spPr>
          <a:xfrm>
            <a:off x="1574800" y="4055403"/>
            <a:ext cx="896860" cy="672645"/>
          </a:xfrm>
          <a:prstGeom prst="rect">
            <a:avLst/>
          </a:prstGeom>
        </p:spPr>
      </p:pic>
      <p:sp>
        <p:nvSpPr>
          <p:cNvPr id="41" name="Rectangle: Rounded Corners 40">
            <a:extLst>
              <a:ext uri="{FF2B5EF4-FFF2-40B4-BE49-F238E27FC236}">
                <a16:creationId xmlns:a16="http://schemas.microsoft.com/office/drawing/2014/main" id="{CCC7FB4E-567B-A7AB-821F-22A6EC416ADD}"/>
              </a:ext>
            </a:extLst>
          </p:cNvPr>
          <p:cNvSpPr/>
          <p:nvPr/>
        </p:nvSpPr>
        <p:spPr>
          <a:xfrm>
            <a:off x="435865" y="3264123"/>
            <a:ext cx="1406756" cy="477520"/>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b="1" dirty="0">
                <a:solidFill>
                  <a:schemeClr val="tx1"/>
                </a:solidFill>
                <a:latin typeface="Montserrat" panose="00000500000000000000" pitchFamily="2" charset="0"/>
              </a:rPr>
              <a:t>INCLUSION</a:t>
            </a:r>
            <a:endParaRPr lang="en-GB" sz="1200" b="1" dirty="0">
              <a:solidFill>
                <a:schemeClr val="tx1"/>
              </a:solidFill>
              <a:latin typeface="Montserrat" panose="00000500000000000000" pitchFamily="2" charset="0"/>
            </a:endParaRPr>
          </a:p>
        </p:txBody>
      </p:sp>
      <p:pic>
        <p:nvPicPr>
          <p:cNvPr id="3" name="Picture 2">
            <a:extLst>
              <a:ext uri="{FF2B5EF4-FFF2-40B4-BE49-F238E27FC236}">
                <a16:creationId xmlns:a16="http://schemas.microsoft.com/office/drawing/2014/main" id="{224734D4-2849-23A8-C5AA-262DCA7B66DF}"/>
              </a:ext>
            </a:extLst>
          </p:cNvPr>
          <p:cNvPicPr>
            <a:picLocks noChangeAspect="1"/>
          </p:cNvPicPr>
          <p:nvPr/>
        </p:nvPicPr>
        <p:blipFill rotWithShape="1">
          <a:blip r:embed="rId13"/>
          <a:srcRect t="7778" b="13817"/>
          <a:stretch/>
        </p:blipFill>
        <p:spPr>
          <a:xfrm>
            <a:off x="2467545" y="4046950"/>
            <a:ext cx="1189428" cy="688377"/>
          </a:xfrm>
          <a:prstGeom prst="rect">
            <a:avLst/>
          </a:prstGeom>
        </p:spPr>
      </p:pic>
      <p:pic>
        <p:nvPicPr>
          <p:cNvPr id="2" name="Imagen 1" descr="Logotipo&#10;&#10;Descripción generada automáticamente">
            <a:extLst>
              <a:ext uri="{FF2B5EF4-FFF2-40B4-BE49-F238E27FC236}">
                <a16:creationId xmlns:a16="http://schemas.microsoft.com/office/drawing/2014/main" id="{EB641431-0FC0-F61A-EB75-64E5AB61F2E9}"/>
              </a:ext>
            </a:extLst>
          </p:cNvPr>
          <p:cNvPicPr>
            <a:picLocks noChangeAspect="1"/>
          </p:cNvPicPr>
          <p:nvPr/>
        </p:nvPicPr>
        <p:blipFill>
          <a:blip r:embed="rId14"/>
          <a:stretch>
            <a:fillRect/>
          </a:stretch>
        </p:blipFill>
        <p:spPr>
          <a:xfrm>
            <a:off x="7874000" y="152163"/>
            <a:ext cx="1079263" cy="1079263"/>
          </a:xfrm>
          <a:prstGeom prst="rect">
            <a:avLst/>
          </a:prstGeom>
        </p:spPr>
      </p:pic>
    </p:spTree>
    <p:extLst>
      <p:ext uri="{BB962C8B-B14F-4D97-AF65-F5344CB8AC3E}">
        <p14:creationId xmlns:p14="http://schemas.microsoft.com/office/powerpoint/2010/main" val="1751901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8" name="Google Shape;168;g282665ba2f5_0_0" descr="Verbier, a two hours car journey from Geneva airport, is our original home and was purpose built in 1991. Southern facing stone and wooden chalets with a capacity of 146.&#10;All rooms are ensuite, with a chalet for boys and a separate chalet for girls, with up to four sharing per room.&#10;The campus includes two large dining rooms, games room with table tennis, billiards and table football and a cinema room.&#10;The surrounding campus offers a grass football pitch, outdoor table tennis, basketball courts, ski and snowboard storage,&#10;a volleyball pitch and, in the summer, even a trampoline with safety net.&#10;Whether it is sports, music or arts and crafts, games with the staff or each other, there are always a selection of activities on offer outside of the busy schedule of planned activities: winter, spring or summer.&#10;&#10;Nestled on a sunny plateau deep in the Alps, Verbier has the quaint feel of a traditional Swiss Village. Snow-covered streets scattered with delightful wooden chalets, exquisite restaurants and high-end snowsports shops. Despite it’s small feel Verbier maintains the exhilarating vibe of an International hub packed with skiers from the neighbouring Italian and French resorts and tourists from around the world.&#10;Verbier is also home to a range of thrilling international specatator events including: Xtreme Verbier (the  nals of the FreeRide World Tour competition), the Verbier High Five (in which amateur skiers compete alongside world champions) and the Patrouille des Glaciers (a gruelling ski touring race from Zermatt)." title="Verbier Campus">
            <a:hlinkClick r:id="rId3"/>
          </p:cNvPr>
          <p:cNvPicPr preferRelativeResize="0"/>
          <p:nvPr/>
        </p:nvPicPr>
        <p:blipFill>
          <a:blip r:embed="rId4">
            <a:alphaModFix/>
          </a:blip>
          <a:stretch>
            <a:fillRect/>
          </a:stretch>
        </p:blipFill>
        <p:spPr>
          <a:xfrm>
            <a:off x="520995" y="850604"/>
            <a:ext cx="4678326" cy="2274739"/>
          </a:xfrm>
          <a:prstGeom prst="rect">
            <a:avLst/>
          </a:prstGeom>
          <a:noFill/>
          <a:ln>
            <a:noFill/>
          </a:ln>
        </p:spPr>
      </p:pic>
      <p:pic>
        <p:nvPicPr>
          <p:cNvPr id="174" name="Google Shape;174;g282665ba2f5_0_0">
            <a:hlinkClick r:id="rId5"/>
          </p:cNvPr>
          <p:cNvPicPr preferRelativeResize="0"/>
          <p:nvPr/>
        </p:nvPicPr>
        <p:blipFill rotWithShape="1">
          <a:blip r:embed="rId6">
            <a:alphaModFix/>
          </a:blip>
          <a:srcRect b="9622"/>
          <a:stretch/>
        </p:blipFill>
        <p:spPr>
          <a:xfrm>
            <a:off x="433051" y="868642"/>
            <a:ext cx="5123138" cy="2601005"/>
          </a:xfrm>
          <a:prstGeom prst="rect">
            <a:avLst/>
          </a:prstGeom>
          <a:noFill/>
          <a:ln>
            <a:noFill/>
          </a:ln>
        </p:spPr>
      </p:pic>
      <p:pic>
        <p:nvPicPr>
          <p:cNvPr id="166" name="Google Shape;166;g282665ba2f5_0_0"/>
          <p:cNvPicPr preferRelativeResize="0"/>
          <p:nvPr/>
        </p:nvPicPr>
        <p:blipFill rotWithShape="1">
          <a:blip r:embed="rId7">
            <a:alphaModFix/>
          </a:blip>
          <a:srcRect b="1960"/>
          <a:stretch/>
        </p:blipFill>
        <p:spPr>
          <a:xfrm>
            <a:off x="5556188" y="1169424"/>
            <a:ext cx="3156011" cy="2118159"/>
          </a:xfrm>
          <a:prstGeom prst="rect">
            <a:avLst/>
          </a:prstGeom>
          <a:noFill/>
          <a:ln>
            <a:noFill/>
          </a:ln>
        </p:spPr>
      </p:pic>
      <p:sp>
        <p:nvSpPr>
          <p:cNvPr id="167" name="Google Shape;167;g282665ba2f5_0_0"/>
          <p:cNvSpPr txBox="1">
            <a:spLocks noGrp="1"/>
          </p:cNvSpPr>
          <p:nvPr>
            <p:ph type="sldNum" idx="12"/>
          </p:nvPr>
        </p:nvSpPr>
        <p:spPr>
          <a:xfrm>
            <a:off x="6457950" y="4767263"/>
            <a:ext cx="2057400" cy="273825"/>
          </a:xfrm>
          <a:prstGeom prst="rect">
            <a:avLst/>
          </a:prstGeom>
        </p:spPr>
        <p:txBody>
          <a:bodyPr spcFirstLastPara="1" wrap="square" lIns="68569" tIns="34275" rIns="68569" bIns="34275" anchor="ctr" anchorCtr="0">
            <a:noAutofit/>
          </a:bodyPr>
          <a:lstStyle/>
          <a:p>
            <a:pPr>
              <a:buSzPts val="1200"/>
            </a:pPr>
            <a:fld id="{00000000-1234-1234-1234-123412341234}" type="slidenum">
              <a:rPr lang="fr-CH"/>
              <a:pPr>
                <a:buSzPts val="1200"/>
              </a:pPr>
              <a:t>5</a:t>
            </a:fld>
            <a:endParaRPr/>
          </a:p>
        </p:txBody>
      </p:sp>
      <p:pic>
        <p:nvPicPr>
          <p:cNvPr id="170" name="Google Shape;170;g282665ba2f5_0_0"/>
          <p:cNvPicPr preferRelativeResize="0"/>
          <p:nvPr/>
        </p:nvPicPr>
        <p:blipFill rotWithShape="1">
          <a:blip r:embed="rId8">
            <a:alphaModFix/>
          </a:blip>
          <a:srcRect t="5883" b="857"/>
          <a:stretch/>
        </p:blipFill>
        <p:spPr>
          <a:xfrm>
            <a:off x="418229" y="2940763"/>
            <a:ext cx="3241066" cy="1783637"/>
          </a:xfrm>
          <a:prstGeom prst="rect">
            <a:avLst/>
          </a:prstGeom>
          <a:noFill/>
          <a:ln>
            <a:noFill/>
          </a:ln>
        </p:spPr>
      </p:pic>
      <p:pic>
        <p:nvPicPr>
          <p:cNvPr id="171" name="Google Shape;171;g282665ba2f5_0_0"/>
          <p:cNvPicPr preferRelativeResize="0"/>
          <p:nvPr/>
        </p:nvPicPr>
        <p:blipFill rotWithShape="1">
          <a:blip r:embed="rId9">
            <a:alphaModFix/>
          </a:blip>
          <a:srcRect l="12306" r="16060"/>
          <a:stretch/>
        </p:blipFill>
        <p:spPr>
          <a:xfrm>
            <a:off x="3365382" y="2991378"/>
            <a:ext cx="2213196" cy="1740960"/>
          </a:xfrm>
          <a:prstGeom prst="rect">
            <a:avLst/>
          </a:prstGeom>
          <a:noFill/>
          <a:ln>
            <a:noFill/>
          </a:ln>
        </p:spPr>
      </p:pic>
      <p:pic>
        <p:nvPicPr>
          <p:cNvPr id="172" name="Google Shape;172;g282665ba2f5_0_0"/>
          <p:cNvPicPr preferRelativeResize="0"/>
          <p:nvPr/>
        </p:nvPicPr>
        <p:blipFill rotWithShape="1">
          <a:blip r:embed="rId10">
            <a:alphaModFix/>
          </a:blip>
          <a:srcRect t="4763" b="25752"/>
          <a:stretch/>
        </p:blipFill>
        <p:spPr>
          <a:xfrm>
            <a:off x="5571011" y="3092189"/>
            <a:ext cx="3147237" cy="1640149"/>
          </a:xfrm>
          <a:prstGeom prst="rect">
            <a:avLst/>
          </a:prstGeom>
          <a:noFill/>
          <a:ln>
            <a:noFill/>
          </a:ln>
        </p:spPr>
      </p:pic>
      <p:pic>
        <p:nvPicPr>
          <p:cNvPr id="175" name="Google Shape;175;g282665ba2f5_0_0">
            <a:hlinkClick r:id="rId5"/>
          </p:cNvPr>
          <p:cNvPicPr preferRelativeResize="0"/>
          <p:nvPr/>
        </p:nvPicPr>
        <p:blipFill rotWithShape="1">
          <a:blip r:embed="rId11">
            <a:alphaModFix/>
          </a:blip>
          <a:srcRect l="32709" t="67021" r="53133" b="6268"/>
          <a:stretch/>
        </p:blipFill>
        <p:spPr>
          <a:xfrm>
            <a:off x="566773" y="1346200"/>
            <a:ext cx="935438" cy="992795"/>
          </a:xfrm>
          <a:prstGeom prst="rect">
            <a:avLst/>
          </a:prstGeom>
          <a:noFill/>
          <a:ln>
            <a:noFill/>
          </a:ln>
        </p:spPr>
      </p:pic>
      <p:sp>
        <p:nvSpPr>
          <p:cNvPr id="176" name="Google Shape;176;g282665ba2f5_0_0"/>
          <p:cNvSpPr txBox="1"/>
          <p:nvPr/>
        </p:nvSpPr>
        <p:spPr>
          <a:xfrm>
            <a:off x="164127" y="2091590"/>
            <a:ext cx="1778625" cy="273825"/>
          </a:xfrm>
          <a:prstGeom prst="rect">
            <a:avLst/>
          </a:prstGeom>
          <a:noFill/>
          <a:ln>
            <a:noFill/>
          </a:ln>
        </p:spPr>
        <p:txBody>
          <a:bodyPr spcFirstLastPara="1" wrap="square" lIns="68569" tIns="68569" rIns="68569" bIns="68569" anchor="t" anchorCtr="0">
            <a:noAutofit/>
          </a:bodyPr>
          <a:lstStyle/>
          <a:p>
            <a:pPr algn="ctr"/>
            <a:r>
              <a:rPr lang="fr-CH" sz="1050" u="sng" dirty="0">
                <a:solidFill>
                  <a:schemeClr val="lt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CLICK </a:t>
            </a:r>
            <a:endParaRPr sz="1050" dirty="0">
              <a:solidFill>
                <a:schemeClr val="lt1"/>
              </a:solidFill>
              <a:latin typeface="Open Sans"/>
              <a:ea typeface="Open Sans"/>
              <a:cs typeface="Open Sans"/>
              <a:sym typeface="Open Sans"/>
            </a:endParaRPr>
          </a:p>
          <a:p>
            <a:pPr algn="ctr"/>
            <a:r>
              <a:rPr lang="fr-CH" sz="1050" u="sng" dirty="0">
                <a:solidFill>
                  <a:schemeClr val="lt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TO PLAY</a:t>
            </a:r>
            <a:endParaRPr sz="1050" dirty="0">
              <a:solidFill>
                <a:schemeClr val="lt1"/>
              </a:solidFill>
              <a:latin typeface="Open Sans"/>
              <a:ea typeface="Open Sans"/>
              <a:cs typeface="Open Sans"/>
              <a:sym typeface="Open Sans"/>
            </a:endParaRPr>
          </a:p>
        </p:txBody>
      </p:sp>
      <p:sp>
        <p:nvSpPr>
          <p:cNvPr id="2" name="Google Shape;564;p16">
            <a:extLst>
              <a:ext uri="{FF2B5EF4-FFF2-40B4-BE49-F238E27FC236}">
                <a16:creationId xmlns:a16="http://schemas.microsoft.com/office/drawing/2014/main" id="{BADD565F-D737-D8B3-2EBD-B27FAE1086C1}"/>
              </a:ext>
            </a:extLst>
          </p:cNvPr>
          <p:cNvSpPr txBox="1">
            <a:spLocks/>
          </p:cNvSpPr>
          <p:nvPr/>
        </p:nvSpPr>
        <p:spPr>
          <a:xfrm>
            <a:off x="433070" y="419100"/>
            <a:ext cx="8280400" cy="9271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Abadi" panose="020B0604020104020204" pitchFamily="34" charset="0"/>
                <a:ea typeface="Abadi" panose="020B0604020104020204" pitchFamily="34" charset="0"/>
                <a:cs typeface="Abadi" panose="020B0604020104020204" pitchFamily="34" charset="0"/>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pPr>
              <a:buSzPts val="4000"/>
            </a:pPr>
            <a:r>
              <a:rPr lang="fr-CH" dirty="0">
                <a:solidFill>
                  <a:schemeClr val="bg1"/>
                </a:solidFill>
                <a:latin typeface="Montserrat"/>
                <a:ea typeface="Montserrat"/>
                <a:cs typeface="Montserrat"/>
              </a:rPr>
              <a:t>CAMPUS</a:t>
            </a:r>
            <a:endParaRPr lang="en-GB" dirty="0">
              <a:solidFill>
                <a:schemeClr val="bg1"/>
              </a:solidFill>
              <a:latin typeface="Montserrat"/>
              <a:ea typeface="Montserrat"/>
              <a:cs typeface="Montserrat"/>
            </a:endParaRPr>
          </a:p>
        </p:txBody>
      </p:sp>
      <p:pic>
        <p:nvPicPr>
          <p:cNvPr id="3" name="Imagen 2" descr="Logotipo&#10;&#10;Descripción generada automáticamente">
            <a:extLst>
              <a:ext uri="{FF2B5EF4-FFF2-40B4-BE49-F238E27FC236}">
                <a16:creationId xmlns:a16="http://schemas.microsoft.com/office/drawing/2014/main" id="{51BAD8DF-A241-0A1E-48FB-F5460C3000FE}"/>
              </a:ext>
            </a:extLst>
          </p:cNvPr>
          <p:cNvPicPr>
            <a:picLocks noChangeAspect="1"/>
          </p:cNvPicPr>
          <p:nvPr/>
        </p:nvPicPr>
        <p:blipFill>
          <a:blip r:embed="rId12"/>
          <a:stretch>
            <a:fillRect/>
          </a:stretch>
        </p:blipFill>
        <p:spPr>
          <a:xfrm>
            <a:off x="7874000" y="152163"/>
            <a:ext cx="1079263" cy="107926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282665ba2f5_0_17"/>
          <p:cNvSpPr txBox="1">
            <a:spLocks noGrp="1"/>
          </p:cNvSpPr>
          <p:nvPr>
            <p:ph type="sldNum" idx="12"/>
          </p:nvPr>
        </p:nvSpPr>
        <p:spPr>
          <a:xfrm>
            <a:off x="6457950" y="4767263"/>
            <a:ext cx="2057400" cy="273825"/>
          </a:xfrm>
          <a:prstGeom prst="rect">
            <a:avLst/>
          </a:prstGeom>
        </p:spPr>
        <p:txBody>
          <a:bodyPr spcFirstLastPara="1" wrap="square" lIns="68569" tIns="34275" rIns="68569" bIns="34275" anchor="ctr" anchorCtr="0">
            <a:noAutofit/>
          </a:bodyPr>
          <a:lstStyle/>
          <a:p>
            <a:pPr>
              <a:buSzPts val="1200"/>
            </a:pPr>
            <a:fld id="{00000000-1234-1234-1234-123412341234}" type="slidenum">
              <a:rPr lang="fr-CH"/>
              <a:pPr>
                <a:buSzPts val="1200"/>
              </a:pPr>
              <a:t>6</a:t>
            </a:fld>
            <a:endParaRPr/>
          </a:p>
        </p:txBody>
      </p:sp>
      <p:sp>
        <p:nvSpPr>
          <p:cNvPr id="183" name="Google Shape;183;g282665ba2f5_0_17"/>
          <p:cNvSpPr/>
          <p:nvPr/>
        </p:nvSpPr>
        <p:spPr>
          <a:xfrm>
            <a:off x="12044" y="3750"/>
            <a:ext cx="5556150" cy="3125250"/>
          </a:xfrm>
          <a:prstGeom prst="rect">
            <a:avLst/>
          </a:prstGeom>
          <a:solidFill>
            <a:srgbClr val="5C88B4"/>
          </a:solidFill>
          <a:ln>
            <a:noFill/>
          </a:ln>
        </p:spPr>
        <p:txBody>
          <a:bodyPr spcFirstLastPara="1" wrap="square" lIns="68569" tIns="68569" rIns="68569" bIns="68569" anchor="ctr" anchorCtr="0">
            <a:noAutofit/>
          </a:bodyPr>
          <a:lstStyle/>
          <a:p>
            <a:pPr algn="ctr"/>
            <a:endParaRPr sz="975">
              <a:solidFill>
                <a:srgbClr val="FFFFFF"/>
              </a:solidFill>
              <a:latin typeface="Montserrat"/>
              <a:ea typeface="Montserrat"/>
              <a:cs typeface="Montserrat"/>
              <a:sym typeface="Montserrat"/>
            </a:endParaRPr>
          </a:p>
        </p:txBody>
      </p:sp>
      <p:sp>
        <p:nvSpPr>
          <p:cNvPr id="184" name="Google Shape;184;g282665ba2f5_0_17"/>
          <p:cNvSpPr/>
          <p:nvPr/>
        </p:nvSpPr>
        <p:spPr>
          <a:xfrm>
            <a:off x="343148" y="167468"/>
            <a:ext cx="910800" cy="910800"/>
          </a:xfrm>
          <a:prstGeom prst="ellipse">
            <a:avLst/>
          </a:prstGeom>
          <a:noFill/>
          <a:ln w="25400" cap="flat" cmpd="sng">
            <a:solidFill>
              <a:srgbClr val="FFFFF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pic>
        <p:nvPicPr>
          <p:cNvPr id="185" name="Google Shape;185;g282665ba2f5_0_17" descr="Cabane contour"/>
          <p:cNvPicPr preferRelativeResize="0"/>
          <p:nvPr/>
        </p:nvPicPr>
        <p:blipFill rotWithShape="1">
          <a:blip r:embed="rId3">
            <a:alphaModFix/>
          </a:blip>
          <a:srcRect/>
          <a:stretch/>
        </p:blipFill>
        <p:spPr>
          <a:xfrm>
            <a:off x="460627" y="279971"/>
            <a:ext cx="685800" cy="685800"/>
          </a:xfrm>
          <a:prstGeom prst="rect">
            <a:avLst/>
          </a:prstGeom>
          <a:noFill/>
          <a:ln>
            <a:noFill/>
          </a:ln>
        </p:spPr>
      </p:pic>
      <p:sp>
        <p:nvSpPr>
          <p:cNvPr id="186" name="Google Shape;186;g282665ba2f5_0_17"/>
          <p:cNvSpPr txBox="1"/>
          <p:nvPr/>
        </p:nvSpPr>
        <p:spPr>
          <a:xfrm>
            <a:off x="113785" y="1119207"/>
            <a:ext cx="1379475" cy="369302"/>
          </a:xfrm>
          <a:prstGeom prst="rect">
            <a:avLst/>
          </a:prstGeom>
          <a:noFill/>
          <a:ln>
            <a:noFill/>
          </a:ln>
        </p:spPr>
        <p:txBody>
          <a:bodyPr spcFirstLastPara="1" wrap="square" lIns="68569" tIns="34275" rIns="68569" bIns="34275" anchor="t" anchorCtr="0">
            <a:spAutoFit/>
          </a:bodyPr>
          <a:lstStyle/>
          <a:p>
            <a:pPr algn="ctr"/>
            <a:r>
              <a:rPr lang="fr-CH" sz="975" dirty="0">
                <a:solidFill>
                  <a:srgbClr val="FFFFFF"/>
                </a:solidFill>
                <a:latin typeface="Montserrat"/>
                <a:ea typeface="Montserrat"/>
                <a:cs typeface="Montserrat"/>
                <a:sym typeface="Montserrat"/>
              </a:rPr>
              <a:t>2 </a:t>
            </a:r>
            <a:r>
              <a:rPr lang="fr-CH" sz="975" dirty="0" err="1">
                <a:solidFill>
                  <a:srgbClr val="FFFFFF"/>
                </a:solidFill>
                <a:latin typeface="Montserrat"/>
                <a:ea typeface="Montserrat"/>
                <a:cs typeface="Montserrat"/>
                <a:sym typeface="Montserrat"/>
              </a:rPr>
              <a:t>Chalés</a:t>
            </a:r>
            <a:r>
              <a:rPr lang="fr-CH" sz="975" dirty="0">
                <a:solidFill>
                  <a:srgbClr val="FFFFFF"/>
                </a:solidFill>
                <a:latin typeface="Montserrat"/>
                <a:ea typeface="Montserrat"/>
                <a:cs typeface="Montserrat"/>
                <a:sym typeface="Montserrat"/>
              </a:rPr>
              <a:t>: chicas y </a:t>
            </a:r>
            <a:r>
              <a:rPr lang="fr-CH" sz="975" dirty="0" err="1">
                <a:solidFill>
                  <a:srgbClr val="FFFFFF"/>
                </a:solidFill>
                <a:latin typeface="Montserrat"/>
                <a:ea typeface="Montserrat"/>
                <a:cs typeface="Montserrat"/>
                <a:sym typeface="Montserrat"/>
              </a:rPr>
              <a:t>chicos</a:t>
            </a:r>
            <a:r>
              <a:rPr lang="fr-CH" sz="975" dirty="0">
                <a:solidFill>
                  <a:srgbClr val="FFFFFF"/>
                </a:solidFill>
                <a:latin typeface="Montserrat"/>
                <a:ea typeface="Montserrat"/>
                <a:cs typeface="Montserrat"/>
                <a:sym typeface="Montserrat"/>
              </a:rPr>
              <a:t> </a:t>
            </a:r>
            <a:r>
              <a:rPr lang="fr-CH" sz="975" dirty="0" err="1">
                <a:solidFill>
                  <a:srgbClr val="FFFFFF"/>
                </a:solidFill>
                <a:latin typeface="Montserrat"/>
                <a:ea typeface="Montserrat"/>
                <a:cs typeface="Montserrat"/>
                <a:sym typeface="Montserrat"/>
              </a:rPr>
              <a:t>separados</a:t>
            </a:r>
            <a:endParaRPr sz="975" dirty="0">
              <a:solidFill>
                <a:srgbClr val="FFFFFF"/>
              </a:solidFill>
              <a:latin typeface="Montserrat"/>
              <a:ea typeface="Montserrat"/>
              <a:cs typeface="Montserrat"/>
              <a:sym typeface="Montserrat"/>
            </a:endParaRPr>
          </a:p>
        </p:txBody>
      </p:sp>
      <p:pic>
        <p:nvPicPr>
          <p:cNvPr id="187" name="Google Shape;187;g282665ba2f5_0_17"/>
          <p:cNvPicPr preferRelativeResize="0"/>
          <p:nvPr/>
        </p:nvPicPr>
        <p:blipFill rotWithShape="1">
          <a:blip r:embed="rId4">
            <a:alphaModFix/>
          </a:blip>
          <a:srcRect t="2951" b="5674"/>
          <a:stretch/>
        </p:blipFill>
        <p:spPr>
          <a:xfrm>
            <a:off x="2474794" y="3129001"/>
            <a:ext cx="3082126" cy="2014499"/>
          </a:xfrm>
          <a:prstGeom prst="rect">
            <a:avLst/>
          </a:prstGeom>
          <a:noFill/>
          <a:ln>
            <a:noFill/>
          </a:ln>
        </p:spPr>
      </p:pic>
      <p:pic>
        <p:nvPicPr>
          <p:cNvPr id="188" name="Google Shape;188;g282665ba2f5_0_17"/>
          <p:cNvPicPr preferRelativeResize="0"/>
          <p:nvPr/>
        </p:nvPicPr>
        <p:blipFill rotWithShape="1">
          <a:blip r:embed="rId5">
            <a:alphaModFix/>
          </a:blip>
          <a:srcRect t="18157" b="30951"/>
          <a:stretch/>
        </p:blipFill>
        <p:spPr>
          <a:xfrm>
            <a:off x="5556919" y="1917188"/>
            <a:ext cx="3585658" cy="1216200"/>
          </a:xfrm>
          <a:prstGeom prst="rect">
            <a:avLst/>
          </a:prstGeom>
          <a:noFill/>
          <a:ln>
            <a:noFill/>
          </a:ln>
        </p:spPr>
      </p:pic>
      <p:pic>
        <p:nvPicPr>
          <p:cNvPr id="189" name="Google Shape;189;g282665ba2f5_0_17"/>
          <p:cNvPicPr preferRelativeResize="0"/>
          <p:nvPr/>
        </p:nvPicPr>
        <p:blipFill rotWithShape="1">
          <a:blip r:embed="rId6">
            <a:alphaModFix/>
          </a:blip>
          <a:srcRect t="3051" b="19889"/>
          <a:stretch/>
        </p:blipFill>
        <p:spPr>
          <a:xfrm>
            <a:off x="5555494" y="3129001"/>
            <a:ext cx="3588507" cy="2014499"/>
          </a:xfrm>
          <a:prstGeom prst="rect">
            <a:avLst/>
          </a:prstGeom>
          <a:noFill/>
          <a:ln>
            <a:noFill/>
          </a:ln>
        </p:spPr>
      </p:pic>
      <p:sp>
        <p:nvSpPr>
          <p:cNvPr id="190" name="Google Shape;190;g282665ba2f5_0_17"/>
          <p:cNvSpPr/>
          <p:nvPr/>
        </p:nvSpPr>
        <p:spPr>
          <a:xfrm>
            <a:off x="1683905" y="158224"/>
            <a:ext cx="910800" cy="910800"/>
          </a:xfrm>
          <a:prstGeom prst="ellipse">
            <a:avLst/>
          </a:prstGeom>
          <a:noFill/>
          <a:ln w="25400" cap="flat" cmpd="sng">
            <a:solidFill>
              <a:srgbClr val="FFFFF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
        <p:nvSpPr>
          <p:cNvPr id="191" name="Google Shape;191;g282665ba2f5_0_17"/>
          <p:cNvSpPr/>
          <p:nvPr/>
        </p:nvSpPr>
        <p:spPr>
          <a:xfrm>
            <a:off x="3064926" y="167468"/>
            <a:ext cx="910800" cy="910800"/>
          </a:xfrm>
          <a:prstGeom prst="ellipse">
            <a:avLst/>
          </a:prstGeom>
          <a:noFill/>
          <a:ln w="25400" cap="flat" cmpd="sng">
            <a:solidFill>
              <a:srgbClr val="FFFFF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
        <p:nvSpPr>
          <p:cNvPr id="192" name="Google Shape;192;g282665ba2f5_0_17"/>
          <p:cNvSpPr/>
          <p:nvPr/>
        </p:nvSpPr>
        <p:spPr>
          <a:xfrm>
            <a:off x="4326623" y="167468"/>
            <a:ext cx="910800" cy="910800"/>
          </a:xfrm>
          <a:prstGeom prst="ellipse">
            <a:avLst/>
          </a:prstGeom>
          <a:noFill/>
          <a:ln w="25400" cap="flat" cmpd="sng">
            <a:solidFill>
              <a:srgbClr val="FFFFF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
        <p:nvSpPr>
          <p:cNvPr id="193" name="Google Shape;193;g282665ba2f5_0_17"/>
          <p:cNvSpPr/>
          <p:nvPr/>
        </p:nvSpPr>
        <p:spPr>
          <a:xfrm>
            <a:off x="264411" y="1644086"/>
            <a:ext cx="910800" cy="910800"/>
          </a:xfrm>
          <a:prstGeom prst="ellipse">
            <a:avLst/>
          </a:prstGeom>
          <a:noFill/>
          <a:ln w="25400" cap="flat" cmpd="sng">
            <a:solidFill>
              <a:srgbClr val="FFFFF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
        <p:nvSpPr>
          <p:cNvPr id="194" name="Google Shape;194;g282665ba2f5_0_17"/>
          <p:cNvSpPr/>
          <p:nvPr/>
        </p:nvSpPr>
        <p:spPr>
          <a:xfrm>
            <a:off x="1679642" y="1671236"/>
            <a:ext cx="910800" cy="910800"/>
          </a:xfrm>
          <a:prstGeom prst="ellipse">
            <a:avLst/>
          </a:prstGeom>
          <a:noFill/>
          <a:ln w="25400" cap="flat" cmpd="sng">
            <a:solidFill>
              <a:srgbClr val="FFFFF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
        <p:nvSpPr>
          <p:cNvPr id="195" name="Google Shape;195;g282665ba2f5_0_17"/>
          <p:cNvSpPr/>
          <p:nvPr/>
        </p:nvSpPr>
        <p:spPr>
          <a:xfrm>
            <a:off x="2995336" y="1648708"/>
            <a:ext cx="910800" cy="910800"/>
          </a:xfrm>
          <a:prstGeom prst="ellipse">
            <a:avLst/>
          </a:prstGeom>
          <a:noFill/>
          <a:ln w="25400" cap="flat" cmpd="sng">
            <a:solidFill>
              <a:srgbClr val="FFFFF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
        <p:nvSpPr>
          <p:cNvPr id="196" name="Google Shape;196;g282665ba2f5_0_17"/>
          <p:cNvSpPr txBox="1"/>
          <p:nvPr/>
        </p:nvSpPr>
        <p:spPr>
          <a:xfrm>
            <a:off x="1664503" y="1109962"/>
            <a:ext cx="988425" cy="219261"/>
          </a:xfrm>
          <a:prstGeom prst="rect">
            <a:avLst/>
          </a:prstGeom>
          <a:noFill/>
          <a:ln>
            <a:noFill/>
          </a:ln>
        </p:spPr>
        <p:txBody>
          <a:bodyPr spcFirstLastPara="1" wrap="square" lIns="68569" tIns="34275" rIns="68569" bIns="34275" anchor="t" anchorCtr="0">
            <a:spAutoFit/>
          </a:bodyPr>
          <a:lstStyle/>
          <a:p>
            <a:pPr algn="ctr"/>
            <a:r>
              <a:rPr lang="fr-CH" sz="975">
                <a:solidFill>
                  <a:srgbClr val="FFFFFF"/>
                </a:solidFill>
                <a:latin typeface="Montserrat"/>
                <a:ea typeface="Montserrat"/>
                <a:cs typeface="Montserrat"/>
                <a:sym typeface="Montserrat"/>
              </a:rPr>
              <a:t>BBQ</a:t>
            </a:r>
            <a:endParaRPr sz="975">
              <a:solidFill>
                <a:srgbClr val="FFFFFF"/>
              </a:solidFill>
              <a:latin typeface="Montserrat"/>
              <a:ea typeface="Montserrat"/>
              <a:cs typeface="Montserrat"/>
              <a:sym typeface="Montserrat"/>
            </a:endParaRPr>
          </a:p>
        </p:txBody>
      </p:sp>
      <p:sp>
        <p:nvSpPr>
          <p:cNvPr id="197" name="Google Shape;197;g282665ba2f5_0_17"/>
          <p:cNvSpPr txBox="1"/>
          <p:nvPr/>
        </p:nvSpPr>
        <p:spPr>
          <a:xfrm>
            <a:off x="2945615" y="1121212"/>
            <a:ext cx="988425" cy="219261"/>
          </a:xfrm>
          <a:prstGeom prst="rect">
            <a:avLst/>
          </a:prstGeom>
          <a:noFill/>
          <a:ln>
            <a:noFill/>
          </a:ln>
        </p:spPr>
        <p:txBody>
          <a:bodyPr spcFirstLastPara="1" wrap="square" lIns="68569" tIns="34275" rIns="68569" bIns="34275" anchor="t" anchorCtr="0">
            <a:spAutoFit/>
          </a:bodyPr>
          <a:lstStyle/>
          <a:p>
            <a:pPr algn="ctr"/>
            <a:r>
              <a:rPr lang="fr-CH" sz="975" dirty="0">
                <a:solidFill>
                  <a:srgbClr val="FFFFFF"/>
                </a:solidFill>
                <a:latin typeface="Montserrat"/>
                <a:ea typeface="Montserrat"/>
                <a:cs typeface="Montserrat"/>
                <a:sym typeface="Montserrat"/>
              </a:rPr>
              <a:t>Ping </a:t>
            </a:r>
            <a:r>
              <a:rPr lang="fr-CH" sz="975" dirty="0" err="1">
                <a:solidFill>
                  <a:srgbClr val="FFFFFF"/>
                </a:solidFill>
                <a:latin typeface="Montserrat"/>
                <a:ea typeface="Montserrat"/>
                <a:cs typeface="Montserrat"/>
                <a:sym typeface="Montserrat"/>
              </a:rPr>
              <a:t>pong</a:t>
            </a:r>
            <a:endParaRPr sz="975" dirty="0">
              <a:solidFill>
                <a:srgbClr val="FFFFFF"/>
              </a:solidFill>
              <a:latin typeface="Montserrat"/>
              <a:ea typeface="Montserrat"/>
              <a:cs typeface="Montserrat"/>
              <a:sym typeface="Montserrat"/>
            </a:endParaRPr>
          </a:p>
        </p:txBody>
      </p:sp>
      <p:sp>
        <p:nvSpPr>
          <p:cNvPr id="198" name="Google Shape;198;g282665ba2f5_0_17"/>
          <p:cNvSpPr txBox="1"/>
          <p:nvPr/>
        </p:nvSpPr>
        <p:spPr>
          <a:xfrm>
            <a:off x="4326628" y="1119206"/>
            <a:ext cx="988425" cy="456890"/>
          </a:xfrm>
          <a:prstGeom prst="rect">
            <a:avLst/>
          </a:prstGeom>
          <a:noFill/>
          <a:ln>
            <a:noFill/>
          </a:ln>
        </p:spPr>
        <p:txBody>
          <a:bodyPr spcFirstLastPara="1" wrap="square" lIns="68569" tIns="34275" rIns="68569" bIns="34275" anchor="t" anchorCtr="0">
            <a:spAutoFit/>
          </a:bodyPr>
          <a:lstStyle/>
          <a:p>
            <a:pPr algn="ctr">
              <a:lnSpc>
                <a:spcPct val="90000"/>
              </a:lnSpc>
              <a:spcBef>
                <a:spcPts val="750"/>
              </a:spcBef>
              <a:buClr>
                <a:schemeClr val="dk1"/>
              </a:buClr>
              <a:buSzPts val="1100"/>
            </a:pPr>
            <a:r>
              <a:rPr lang="fr-CH" sz="975" dirty="0" err="1">
                <a:solidFill>
                  <a:srgbClr val="FFFFFF"/>
                </a:solidFill>
                <a:latin typeface="Montserrat"/>
                <a:ea typeface="Montserrat"/>
                <a:cs typeface="Montserrat"/>
                <a:sym typeface="Montserrat"/>
              </a:rPr>
              <a:t>Trampolin</a:t>
            </a:r>
            <a:endParaRPr sz="975" dirty="0">
              <a:solidFill>
                <a:srgbClr val="FFFFFF"/>
              </a:solidFill>
              <a:latin typeface="Montserrat"/>
              <a:ea typeface="Montserrat"/>
              <a:cs typeface="Montserrat"/>
              <a:sym typeface="Montserrat"/>
            </a:endParaRPr>
          </a:p>
          <a:p>
            <a:pPr algn="ctr"/>
            <a:endParaRPr sz="975" dirty="0">
              <a:solidFill>
                <a:srgbClr val="FFFFFF"/>
              </a:solidFill>
              <a:latin typeface="Montserrat"/>
              <a:ea typeface="Montserrat"/>
              <a:cs typeface="Montserrat"/>
              <a:sym typeface="Montserrat"/>
            </a:endParaRPr>
          </a:p>
        </p:txBody>
      </p:sp>
      <p:pic>
        <p:nvPicPr>
          <p:cNvPr id="199" name="Google Shape;199;g282665ba2f5_0_17"/>
          <p:cNvPicPr preferRelativeResize="0"/>
          <p:nvPr/>
        </p:nvPicPr>
        <p:blipFill rotWithShape="1">
          <a:blip r:embed="rId7">
            <a:alphaModFix/>
          </a:blip>
          <a:srcRect l="68270" t="56190" r="13510" b="21576"/>
          <a:stretch/>
        </p:blipFill>
        <p:spPr>
          <a:xfrm>
            <a:off x="3034219" y="1818204"/>
            <a:ext cx="833044" cy="571830"/>
          </a:xfrm>
          <a:prstGeom prst="rect">
            <a:avLst/>
          </a:prstGeom>
          <a:noFill/>
          <a:ln>
            <a:noFill/>
          </a:ln>
        </p:spPr>
      </p:pic>
      <p:pic>
        <p:nvPicPr>
          <p:cNvPr id="200" name="Google Shape;200;g282665ba2f5_0_17"/>
          <p:cNvPicPr preferRelativeResize="0"/>
          <p:nvPr/>
        </p:nvPicPr>
        <p:blipFill rotWithShape="1">
          <a:blip r:embed="rId7">
            <a:alphaModFix/>
          </a:blip>
          <a:srcRect l="13277" t="22719" r="70156" b="48338"/>
          <a:stretch/>
        </p:blipFill>
        <p:spPr>
          <a:xfrm>
            <a:off x="3160660" y="235622"/>
            <a:ext cx="773381" cy="760031"/>
          </a:xfrm>
          <a:prstGeom prst="rect">
            <a:avLst/>
          </a:prstGeom>
          <a:noFill/>
          <a:ln>
            <a:noFill/>
          </a:ln>
        </p:spPr>
      </p:pic>
      <p:pic>
        <p:nvPicPr>
          <p:cNvPr id="201" name="Google Shape;201;g282665ba2f5_0_17"/>
          <p:cNvPicPr preferRelativeResize="0"/>
          <p:nvPr/>
        </p:nvPicPr>
        <p:blipFill rotWithShape="1">
          <a:blip r:embed="rId7">
            <a:alphaModFix/>
          </a:blip>
          <a:srcRect l="34058" t="20765" r="52024" b="47945"/>
          <a:stretch/>
        </p:blipFill>
        <p:spPr>
          <a:xfrm>
            <a:off x="1796408" y="137185"/>
            <a:ext cx="685800" cy="867237"/>
          </a:xfrm>
          <a:prstGeom prst="rect">
            <a:avLst/>
          </a:prstGeom>
          <a:noFill/>
          <a:ln>
            <a:noFill/>
          </a:ln>
        </p:spPr>
      </p:pic>
      <p:pic>
        <p:nvPicPr>
          <p:cNvPr id="202" name="Google Shape;202;g282665ba2f5_0_17"/>
          <p:cNvPicPr preferRelativeResize="0"/>
          <p:nvPr/>
        </p:nvPicPr>
        <p:blipFill rotWithShape="1">
          <a:blip r:embed="rId7">
            <a:alphaModFix/>
          </a:blip>
          <a:srcRect l="29533" t="57930" r="51270" b="23674"/>
          <a:stretch/>
        </p:blipFill>
        <p:spPr>
          <a:xfrm>
            <a:off x="4365872" y="377396"/>
            <a:ext cx="910800" cy="490955"/>
          </a:xfrm>
          <a:prstGeom prst="rect">
            <a:avLst/>
          </a:prstGeom>
          <a:noFill/>
          <a:ln>
            <a:noFill/>
          </a:ln>
        </p:spPr>
      </p:pic>
      <p:pic>
        <p:nvPicPr>
          <p:cNvPr id="203" name="Google Shape;203;g282665ba2f5_0_17"/>
          <p:cNvPicPr preferRelativeResize="0"/>
          <p:nvPr/>
        </p:nvPicPr>
        <p:blipFill rotWithShape="1">
          <a:blip r:embed="rId7">
            <a:alphaModFix/>
          </a:blip>
          <a:srcRect l="50145" t="19878" r="33990" b="46158"/>
          <a:stretch/>
        </p:blipFill>
        <p:spPr>
          <a:xfrm>
            <a:off x="376916" y="1686577"/>
            <a:ext cx="685800" cy="825839"/>
          </a:xfrm>
          <a:prstGeom prst="rect">
            <a:avLst/>
          </a:prstGeom>
          <a:noFill/>
          <a:ln>
            <a:noFill/>
          </a:ln>
        </p:spPr>
      </p:pic>
      <p:pic>
        <p:nvPicPr>
          <p:cNvPr id="204" name="Google Shape;204;g282665ba2f5_0_17"/>
          <p:cNvPicPr preferRelativeResize="0"/>
          <p:nvPr/>
        </p:nvPicPr>
        <p:blipFill rotWithShape="1">
          <a:blip r:embed="rId7">
            <a:alphaModFix/>
          </a:blip>
          <a:srcRect l="68861" t="21459" r="18003" b="45997"/>
          <a:stretch/>
        </p:blipFill>
        <p:spPr>
          <a:xfrm>
            <a:off x="1812229" y="1648702"/>
            <a:ext cx="685800" cy="955879"/>
          </a:xfrm>
          <a:prstGeom prst="rect">
            <a:avLst/>
          </a:prstGeom>
          <a:noFill/>
          <a:ln>
            <a:noFill/>
          </a:ln>
        </p:spPr>
      </p:pic>
      <p:sp>
        <p:nvSpPr>
          <p:cNvPr id="205" name="Google Shape;205;g282665ba2f5_0_17"/>
          <p:cNvSpPr txBox="1"/>
          <p:nvPr/>
        </p:nvSpPr>
        <p:spPr>
          <a:xfrm>
            <a:off x="2956528" y="2657569"/>
            <a:ext cx="988425" cy="591927"/>
          </a:xfrm>
          <a:prstGeom prst="rect">
            <a:avLst/>
          </a:prstGeom>
          <a:noFill/>
          <a:ln>
            <a:noFill/>
          </a:ln>
        </p:spPr>
        <p:txBody>
          <a:bodyPr spcFirstLastPara="1" wrap="square" lIns="68569" tIns="34275" rIns="68569" bIns="34275" anchor="t" anchorCtr="0">
            <a:spAutoFit/>
          </a:bodyPr>
          <a:lstStyle/>
          <a:p>
            <a:pPr algn="ctr">
              <a:lnSpc>
                <a:spcPct val="90000"/>
              </a:lnSpc>
              <a:spcBef>
                <a:spcPts val="750"/>
              </a:spcBef>
              <a:buSzPts val="1100"/>
            </a:pPr>
            <a:r>
              <a:rPr lang="fr-CH" sz="975" dirty="0">
                <a:solidFill>
                  <a:srgbClr val="FFFFFF"/>
                </a:solidFill>
                <a:latin typeface="Montserrat"/>
                <a:ea typeface="Montserrat"/>
                <a:cs typeface="Montserrat"/>
                <a:sym typeface="Montserrat"/>
              </a:rPr>
              <a:t>Campo de </a:t>
            </a:r>
            <a:r>
              <a:rPr lang="fr-CH" sz="975" dirty="0" err="1">
                <a:solidFill>
                  <a:srgbClr val="FFFFFF"/>
                </a:solidFill>
                <a:latin typeface="Montserrat"/>
                <a:ea typeface="Montserrat"/>
                <a:cs typeface="Montserrat"/>
                <a:sym typeface="Montserrat"/>
              </a:rPr>
              <a:t>voleibol</a:t>
            </a:r>
            <a:endParaRPr sz="975" dirty="0">
              <a:solidFill>
                <a:srgbClr val="FFFFFF"/>
              </a:solidFill>
              <a:latin typeface="Montserrat"/>
              <a:ea typeface="Montserrat"/>
              <a:cs typeface="Montserrat"/>
              <a:sym typeface="Montserrat"/>
            </a:endParaRPr>
          </a:p>
          <a:p>
            <a:pPr algn="ctr"/>
            <a:endParaRPr sz="975" dirty="0">
              <a:solidFill>
                <a:srgbClr val="FFFFFF"/>
              </a:solidFill>
              <a:latin typeface="Montserrat"/>
              <a:ea typeface="Montserrat"/>
              <a:cs typeface="Montserrat"/>
              <a:sym typeface="Montserrat"/>
            </a:endParaRPr>
          </a:p>
        </p:txBody>
      </p:sp>
      <p:sp>
        <p:nvSpPr>
          <p:cNvPr id="206" name="Google Shape;206;g282665ba2f5_0_17"/>
          <p:cNvSpPr txBox="1"/>
          <p:nvPr/>
        </p:nvSpPr>
        <p:spPr>
          <a:xfrm>
            <a:off x="1543804" y="2679731"/>
            <a:ext cx="1014525" cy="591927"/>
          </a:xfrm>
          <a:prstGeom prst="rect">
            <a:avLst/>
          </a:prstGeom>
          <a:noFill/>
          <a:ln>
            <a:noFill/>
          </a:ln>
        </p:spPr>
        <p:txBody>
          <a:bodyPr spcFirstLastPara="1" wrap="square" lIns="68569" tIns="34275" rIns="68569" bIns="34275" anchor="t" anchorCtr="0">
            <a:spAutoFit/>
          </a:bodyPr>
          <a:lstStyle/>
          <a:p>
            <a:pPr algn="ctr">
              <a:lnSpc>
                <a:spcPct val="90000"/>
              </a:lnSpc>
              <a:spcBef>
                <a:spcPts val="750"/>
              </a:spcBef>
              <a:buSzPts val="1100"/>
            </a:pPr>
            <a:r>
              <a:rPr lang="fr-CH" sz="975" dirty="0">
                <a:solidFill>
                  <a:srgbClr val="FFFFFF"/>
                </a:solidFill>
                <a:latin typeface="Montserrat"/>
                <a:ea typeface="Montserrat"/>
                <a:cs typeface="Montserrat"/>
                <a:sym typeface="Montserrat"/>
              </a:rPr>
              <a:t>Campo de </a:t>
            </a:r>
            <a:r>
              <a:rPr lang="fr-CH" sz="975" dirty="0" err="1">
                <a:solidFill>
                  <a:srgbClr val="FFFFFF"/>
                </a:solidFill>
                <a:latin typeface="Montserrat"/>
                <a:ea typeface="Montserrat"/>
                <a:cs typeface="Montserrat"/>
                <a:sym typeface="Montserrat"/>
              </a:rPr>
              <a:t>futbol</a:t>
            </a:r>
            <a:endParaRPr sz="975" dirty="0">
              <a:solidFill>
                <a:srgbClr val="FFFFFF"/>
              </a:solidFill>
              <a:latin typeface="Montserrat"/>
              <a:ea typeface="Montserrat"/>
              <a:cs typeface="Montserrat"/>
              <a:sym typeface="Montserrat"/>
            </a:endParaRPr>
          </a:p>
          <a:p>
            <a:pPr algn="ctr"/>
            <a:endParaRPr sz="975" dirty="0">
              <a:solidFill>
                <a:srgbClr val="FFFFFF"/>
              </a:solidFill>
              <a:latin typeface="Montserrat"/>
              <a:ea typeface="Montserrat"/>
              <a:cs typeface="Montserrat"/>
              <a:sym typeface="Montserrat"/>
            </a:endParaRPr>
          </a:p>
        </p:txBody>
      </p:sp>
      <p:sp>
        <p:nvSpPr>
          <p:cNvPr id="207" name="Google Shape;207;g282665ba2f5_0_17"/>
          <p:cNvSpPr txBox="1"/>
          <p:nvPr/>
        </p:nvSpPr>
        <p:spPr>
          <a:xfrm>
            <a:off x="225603" y="2644913"/>
            <a:ext cx="988425" cy="591927"/>
          </a:xfrm>
          <a:prstGeom prst="rect">
            <a:avLst/>
          </a:prstGeom>
          <a:noFill/>
          <a:ln>
            <a:noFill/>
          </a:ln>
        </p:spPr>
        <p:txBody>
          <a:bodyPr spcFirstLastPara="1" wrap="square" lIns="68569" tIns="34275" rIns="68569" bIns="34275" anchor="t" anchorCtr="0">
            <a:spAutoFit/>
          </a:bodyPr>
          <a:lstStyle/>
          <a:p>
            <a:pPr algn="ctr">
              <a:lnSpc>
                <a:spcPct val="90000"/>
              </a:lnSpc>
              <a:spcBef>
                <a:spcPts val="750"/>
              </a:spcBef>
              <a:buSzPts val="1100"/>
            </a:pPr>
            <a:r>
              <a:rPr lang="fr-CH" sz="975" dirty="0">
                <a:solidFill>
                  <a:srgbClr val="FFFFFF"/>
                </a:solidFill>
                <a:latin typeface="Montserrat"/>
                <a:ea typeface="Montserrat"/>
                <a:cs typeface="Montserrat"/>
                <a:sym typeface="Montserrat"/>
              </a:rPr>
              <a:t>Campo de </a:t>
            </a:r>
            <a:r>
              <a:rPr lang="fr-CH" sz="975" dirty="0" err="1">
                <a:solidFill>
                  <a:srgbClr val="FFFFFF"/>
                </a:solidFill>
                <a:latin typeface="Montserrat"/>
                <a:ea typeface="Montserrat"/>
                <a:cs typeface="Montserrat"/>
                <a:sym typeface="Montserrat"/>
              </a:rPr>
              <a:t>baloncesto</a:t>
            </a:r>
            <a:endParaRPr sz="975" dirty="0">
              <a:solidFill>
                <a:srgbClr val="FFFFFF"/>
              </a:solidFill>
              <a:latin typeface="Montserrat"/>
              <a:ea typeface="Montserrat"/>
              <a:cs typeface="Montserrat"/>
              <a:sym typeface="Montserrat"/>
            </a:endParaRPr>
          </a:p>
          <a:p>
            <a:pPr algn="ctr"/>
            <a:endParaRPr sz="975" dirty="0">
              <a:solidFill>
                <a:srgbClr val="FFFFFF"/>
              </a:solidFill>
              <a:latin typeface="Montserrat"/>
              <a:ea typeface="Montserrat"/>
              <a:cs typeface="Montserrat"/>
              <a:sym typeface="Montserrat"/>
            </a:endParaRPr>
          </a:p>
        </p:txBody>
      </p:sp>
      <p:pic>
        <p:nvPicPr>
          <p:cNvPr id="208" name="Google Shape;208;g282665ba2f5_0_17"/>
          <p:cNvPicPr preferRelativeResize="0"/>
          <p:nvPr/>
        </p:nvPicPr>
        <p:blipFill rotWithShape="1">
          <a:blip r:embed="rId8">
            <a:alphaModFix/>
          </a:blip>
          <a:srcRect t="26771" b="12189"/>
          <a:stretch/>
        </p:blipFill>
        <p:spPr>
          <a:xfrm>
            <a:off x="-656" y="3128999"/>
            <a:ext cx="2475449" cy="2014499"/>
          </a:xfrm>
          <a:prstGeom prst="rect">
            <a:avLst/>
          </a:prstGeom>
          <a:noFill/>
          <a:ln>
            <a:noFill/>
          </a:ln>
        </p:spPr>
      </p:pic>
      <p:sp>
        <p:nvSpPr>
          <p:cNvPr id="209" name="Google Shape;209;g282665ba2f5_0_17"/>
          <p:cNvSpPr/>
          <p:nvPr/>
        </p:nvSpPr>
        <p:spPr>
          <a:xfrm>
            <a:off x="1636294" y="4749803"/>
            <a:ext cx="6274575" cy="393750"/>
          </a:xfrm>
          <a:prstGeom prst="round2SameRect">
            <a:avLst>
              <a:gd name="adj1" fmla="val 16667"/>
              <a:gd name="adj2" fmla="val 0"/>
            </a:avLst>
          </a:prstGeom>
          <a:solidFill>
            <a:srgbClr val="5C88B4"/>
          </a:solidFill>
          <a:ln>
            <a:noFill/>
          </a:ln>
        </p:spPr>
        <p:txBody>
          <a:bodyPr spcFirstLastPara="1" wrap="square" lIns="68569" tIns="34275" rIns="68569" bIns="34275" anchor="ctr" anchorCtr="0">
            <a:noAutofit/>
          </a:bodyPr>
          <a:lstStyle/>
          <a:p>
            <a:pPr algn="ctr">
              <a:buSzPts val="1400"/>
            </a:pPr>
            <a:r>
              <a:rPr lang="fr-CH" sz="2400" dirty="0" err="1">
                <a:solidFill>
                  <a:schemeClr val="lt1"/>
                </a:solidFill>
                <a:latin typeface="Open Sans"/>
                <a:ea typeface="Open Sans"/>
                <a:cs typeface="Open Sans"/>
                <a:sym typeface="Open Sans"/>
              </a:rPr>
              <a:t>Instalaciones</a:t>
            </a:r>
            <a:r>
              <a:rPr lang="fr-CH" sz="2400" dirty="0">
                <a:solidFill>
                  <a:schemeClr val="lt1"/>
                </a:solidFill>
                <a:latin typeface="Open Sans"/>
                <a:ea typeface="Open Sans"/>
                <a:cs typeface="Open Sans"/>
                <a:sym typeface="Open Sans"/>
              </a:rPr>
              <a:t> </a:t>
            </a:r>
            <a:r>
              <a:rPr lang="fr-CH" sz="2400" dirty="0" err="1">
                <a:solidFill>
                  <a:schemeClr val="lt1"/>
                </a:solidFill>
                <a:latin typeface="Open Sans"/>
                <a:ea typeface="Open Sans"/>
                <a:cs typeface="Open Sans"/>
                <a:sym typeface="Open Sans"/>
              </a:rPr>
              <a:t>exteriores</a:t>
            </a:r>
            <a:endParaRPr sz="2400" dirty="0">
              <a:solidFill>
                <a:schemeClr val="lt1"/>
              </a:solidFill>
              <a:latin typeface="Open Sans"/>
              <a:ea typeface="Open Sans"/>
              <a:cs typeface="Open Sans"/>
              <a:sym typeface="Open Sans"/>
            </a:endParaRPr>
          </a:p>
        </p:txBody>
      </p:sp>
      <p:pic>
        <p:nvPicPr>
          <p:cNvPr id="210" name="Google Shape;210;g282665ba2f5_0_17"/>
          <p:cNvPicPr preferRelativeResize="0"/>
          <p:nvPr/>
        </p:nvPicPr>
        <p:blipFill rotWithShape="1">
          <a:blip r:embed="rId9">
            <a:alphaModFix/>
          </a:blip>
          <a:srcRect l="12306" t="21676" r="16060" b="10540"/>
          <a:stretch/>
        </p:blipFill>
        <p:spPr>
          <a:xfrm>
            <a:off x="5555494" y="3750"/>
            <a:ext cx="3588507" cy="1913437"/>
          </a:xfrm>
          <a:prstGeom prst="rect">
            <a:avLst/>
          </a:prstGeom>
          <a:noFill/>
          <a:ln>
            <a:noFill/>
          </a:ln>
        </p:spPr>
      </p:pic>
      <p:pic>
        <p:nvPicPr>
          <p:cNvPr id="3074" name="Picture 2" descr="Horse Silhouette | Horse silhouette, Horses, Horse rider">
            <a:extLst>
              <a:ext uri="{FF2B5EF4-FFF2-40B4-BE49-F238E27FC236}">
                <a16:creationId xmlns:a16="http://schemas.microsoft.com/office/drawing/2014/main" id="{9E40E60E-8476-D34E-5C5E-44D740AC22A7}"/>
              </a:ext>
            </a:extLst>
          </p:cNvPr>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4402654" y="1819927"/>
            <a:ext cx="812669" cy="645197"/>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95;g282665ba2f5_0_17">
            <a:extLst>
              <a:ext uri="{FF2B5EF4-FFF2-40B4-BE49-F238E27FC236}">
                <a16:creationId xmlns:a16="http://schemas.microsoft.com/office/drawing/2014/main" id="{F5B382E5-22CA-2CA0-4CF5-F211D5C174CA}"/>
              </a:ext>
            </a:extLst>
          </p:cNvPr>
          <p:cNvSpPr/>
          <p:nvPr/>
        </p:nvSpPr>
        <p:spPr>
          <a:xfrm>
            <a:off x="4312394" y="1648708"/>
            <a:ext cx="910800" cy="910800"/>
          </a:xfrm>
          <a:prstGeom prst="ellipse">
            <a:avLst/>
          </a:prstGeom>
          <a:noFill/>
          <a:ln w="25400" cap="flat" cmpd="sng">
            <a:solidFill>
              <a:srgbClr val="FFFFF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
        <p:nvSpPr>
          <p:cNvPr id="3" name="Google Shape;205;g282665ba2f5_0_17">
            <a:extLst>
              <a:ext uri="{FF2B5EF4-FFF2-40B4-BE49-F238E27FC236}">
                <a16:creationId xmlns:a16="http://schemas.microsoft.com/office/drawing/2014/main" id="{68454394-3F87-ADBF-66FE-8850C4A64154}"/>
              </a:ext>
            </a:extLst>
          </p:cNvPr>
          <p:cNvSpPr txBox="1"/>
          <p:nvPr/>
        </p:nvSpPr>
        <p:spPr>
          <a:xfrm>
            <a:off x="4273586" y="2657569"/>
            <a:ext cx="988425" cy="591927"/>
          </a:xfrm>
          <a:prstGeom prst="rect">
            <a:avLst/>
          </a:prstGeom>
          <a:noFill/>
          <a:ln>
            <a:noFill/>
          </a:ln>
        </p:spPr>
        <p:txBody>
          <a:bodyPr spcFirstLastPara="1" wrap="square" lIns="68569" tIns="34275" rIns="68569" bIns="34275" anchor="t" anchorCtr="0">
            <a:spAutoFit/>
          </a:bodyPr>
          <a:lstStyle/>
          <a:p>
            <a:pPr algn="ctr">
              <a:lnSpc>
                <a:spcPct val="90000"/>
              </a:lnSpc>
              <a:spcBef>
                <a:spcPts val="750"/>
              </a:spcBef>
              <a:buSzPts val="1100"/>
            </a:pPr>
            <a:r>
              <a:rPr lang="fr-CH" sz="975" dirty="0" err="1">
                <a:solidFill>
                  <a:srgbClr val="FFFFFF"/>
                </a:solidFill>
                <a:latin typeface="Montserrat"/>
                <a:ea typeface="Montserrat"/>
                <a:cs typeface="Montserrat"/>
                <a:sym typeface="Montserrat"/>
              </a:rPr>
              <a:t>Establo</a:t>
            </a:r>
            <a:r>
              <a:rPr lang="fr-CH" sz="975" dirty="0">
                <a:solidFill>
                  <a:srgbClr val="FFFFFF"/>
                </a:solidFill>
                <a:latin typeface="Montserrat"/>
                <a:ea typeface="Montserrat"/>
                <a:cs typeface="Montserrat"/>
                <a:sym typeface="Montserrat"/>
              </a:rPr>
              <a:t> de </a:t>
            </a:r>
            <a:r>
              <a:rPr lang="fr-CH" sz="975" dirty="0" err="1">
                <a:solidFill>
                  <a:srgbClr val="FFFFFF"/>
                </a:solidFill>
                <a:latin typeface="Montserrat"/>
                <a:ea typeface="Montserrat"/>
                <a:cs typeface="Montserrat"/>
                <a:sym typeface="Montserrat"/>
              </a:rPr>
              <a:t>caballos</a:t>
            </a:r>
            <a:endParaRPr sz="975" dirty="0">
              <a:solidFill>
                <a:srgbClr val="FFFFFF"/>
              </a:solidFill>
              <a:latin typeface="Montserrat"/>
              <a:ea typeface="Montserrat"/>
              <a:cs typeface="Montserrat"/>
              <a:sym typeface="Montserrat"/>
            </a:endParaRPr>
          </a:p>
          <a:p>
            <a:pPr algn="ctr"/>
            <a:endParaRPr sz="975" dirty="0">
              <a:solidFill>
                <a:srgbClr val="FFFFFF"/>
              </a:solidFill>
              <a:latin typeface="Montserrat"/>
              <a:ea typeface="Montserrat"/>
              <a:cs typeface="Montserrat"/>
              <a:sym typeface="Montserrat"/>
            </a:endParaRPr>
          </a:p>
        </p:txBody>
      </p:sp>
      <p:pic>
        <p:nvPicPr>
          <p:cNvPr id="4" name="Imagen 3" descr="Logotipo&#10;&#10;Descripción generada automáticamente">
            <a:extLst>
              <a:ext uri="{FF2B5EF4-FFF2-40B4-BE49-F238E27FC236}">
                <a16:creationId xmlns:a16="http://schemas.microsoft.com/office/drawing/2014/main" id="{A963F259-12F5-4A7D-EC40-E799B973DFEA}"/>
              </a:ext>
            </a:extLst>
          </p:cNvPr>
          <p:cNvPicPr>
            <a:picLocks noChangeAspect="1"/>
          </p:cNvPicPr>
          <p:nvPr/>
        </p:nvPicPr>
        <p:blipFill>
          <a:blip r:embed="rId11"/>
          <a:stretch>
            <a:fillRect/>
          </a:stretch>
        </p:blipFill>
        <p:spPr>
          <a:xfrm>
            <a:off x="7874000" y="152163"/>
            <a:ext cx="1079263" cy="107926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g282665ba2f5_0_77"/>
          <p:cNvPicPr preferRelativeResize="0"/>
          <p:nvPr/>
        </p:nvPicPr>
        <p:blipFill rotWithShape="1">
          <a:blip r:embed="rId3">
            <a:alphaModFix/>
          </a:blip>
          <a:srcRect t="11543"/>
          <a:stretch/>
        </p:blipFill>
        <p:spPr>
          <a:xfrm>
            <a:off x="2525550" y="3124331"/>
            <a:ext cx="3021524" cy="1781325"/>
          </a:xfrm>
          <a:prstGeom prst="rect">
            <a:avLst/>
          </a:prstGeom>
          <a:noFill/>
          <a:ln>
            <a:noFill/>
          </a:ln>
        </p:spPr>
      </p:pic>
      <p:sp>
        <p:nvSpPr>
          <p:cNvPr id="217" name="Google Shape;217;g282665ba2f5_0_77"/>
          <p:cNvSpPr txBox="1">
            <a:spLocks noGrp="1"/>
          </p:cNvSpPr>
          <p:nvPr>
            <p:ph type="sldNum" idx="12"/>
          </p:nvPr>
        </p:nvSpPr>
        <p:spPr>
          <a:xfrm>
            <a:off x="6457950" y="4767263"/>
            <a:ext cx="2057400" cy="273825"/>
          </a:xfrm>
          <a:prstGeom prst="rect">
            <a:avLst/>
          </a:prstGeom>
        </p:spPr>
        <p:txBody>
          <a:bodyPr spcFirstLastPara="1" wrap="square" lIns="68569" tIns="34275" rIns="68569" bIns="34275" anchor="ctr" anchorCtr="0">
            <a:noAutofit/>
          </a:bodyPr>
          <a:lstStyle/>
          <a:p>
            <a:fld id="{00000000-1234-1234-1234-123412341234}" type="slidenum">
              <a:rPr lang="fr-CH"/>
              <a:pPr/>
              <a:t>7</a:t>
            </a:fld>
            <a:endParaRPr/>
          </a:p>
        </p:txBody>
      </p:sp>
      <p:sp>
        <p:nvSpPr>
          <p:cNvPr id="218" name="Google Shape;218;g282665ba2f5_0_77"/>
          <p:cNvSpPr/>
          <p:nvPr/>
        </p:nvSpPr>
        <p:spPr>
          <a:xfrm>
            <a:off x="-656" y="3750"/>
            <a:ext cx="5556150" cy="3125250"/>
          </a:xfrm>
          <a:prstGeom prst="rect">
            <a:avLst/>
          </a:prstGeom>
          <a:solidFill>
            <a:srgbClr val="5C88B4"/>
          </a:solidFill>
          <a:ln>
            <a:noFill/>
          </a:ln>
        </p:spPr>
        <p:txBody>
          <a:bodyPr spcFirstLastPara="1" wrap="square" lIns="68569" tIns="68569" rIns="68569" bIns="68569" anchor="ctr" anchorCtr="0">
            <a:noAutofit/>
          </a:bodyPr>
          <a:lstStyle/>
          <a:p>
            <a:pPr algn="ctr"/>
            <a:endParaRPr sz="975">
              <a:solidFill>
                <a:srgbClr val="FFFFFF"/>
              </a:solidFill>
              <a:latin typeface="Montserrat"/>
              <a:ea typeface="Montserrat"/>
              <a:cs typeface="Montserrat"/>
              <a:sym typeface="Montserrat"/>
            </a:endParaRPr>
          </a:p>
        </p:txBody>
      </p:sp>
      <p:sp>
        <p:nvSpPr>
          <p:cNvPr id="219" name="Google Shape;219;g282665ba2f5_0_77"/>
          <p:cNvSpPr/>
          <p:nvPr/>
        </p:nvSpPr>
        <p:spPr>
          <a:xfrm>
            <a:off x="449476" y="150995"/>
            <a:ext cx="910800" cy="910800"/>
          </a:xfrm>
          <a:prstGeom prst="ellipse">
            <a:avLst/>
          </a:prstGeom>
          <a:noFill/>
          <a:ln w="25400" cap="flat" cmpd="sng">
            <a:solidFill>
              <a:srgbClr val="FFFFF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
        <p:nvSpPr>
          <p:cNvPr id="220" name="Google Shape;220;g282665ba2f5_0_77"/>
          <p:cNvSpPr txBox="1"/>
          <p:nvPr/>
        </p:nvSpPr>
        <p:spPr>
          <a:xfrm>
            <a:off x="220113" y="1102735"/>
            <a:ext cx="1379475" cy="219261"/>
          </a:xfrm>
          <a:prstGeom prst="rect">
            <a:avLst/>
          </a:prstGeom>
          <a:noFill/>
          <a:ln>
            <a:noFill/>
          </a:ln>
        </p:spPr>
        <p:txBody>
          <a:bodyPr spcFirstLastPara="1" wrap="square" lIns="68569" tIns="34275" rIns="68569" bIns="34275" anchor="t" anchorCtr="0">
            <a:spAutoFit/>
          </a:bodyPr>
          <a:lstStyle/>
          <a:p>
            <a:pPr algn="ctr"/>
            <a:r>
              <a:rPr lang="fr-CH" sz="975" dirty="0" err="1">
                <a:solidFill>
                  <a:srgbClr val="FFFFFF"/>
                </a:solidFill>
                <a:latin typeface="Montserrat"/>
                <a:ea typeface="Montserrat"/>
                <a:cs typeface="Montserrat"/>
                <a:sym typeface="Montserrat"/>
              </a:rPr>
              <a:t>Recepcion</a:t>
            </a:r>
            <a:endParaRPr sz="975" dirty="0">
              <a:solidFill>
                <a:srgbClr val="FFFFFF"/>
              </a:solidFill>
              <a:latin typeface="Montserrat"/>
              <a:ea typeface="Montserrat"/>
              <a:cs typeface="Montserrat"/>
              <a:sym typeface="Montserrat"/>
            </a:endParaRPr>
          </a:p>
        </p:txBody>
      </p:sp>
      <p:pic>
        <p:nvPicPr>
          <p:cNvPr id="221" name="Google Shape;221;g282665ba2f5_0_77"/>
          <p:cNvPicPr preferRelativeResize="0"/>
          <p:nvPr/>
        </p:nvPicPr>
        <p:blipFill rotWithShape="1">
          <a:blip r:embed="rId4">
            <a:alphaModFix/>
          </a:blip>
          <a:srcRect t="980" r="6864" b="980"/>
          <a:stretch/>
        </p:blipFill>
        <p:spPr>
          <a:xfrm>
            <a:off x="-657" y="3124332"/>
            <a:ext cx="2870627" cy="2014013"/>
          </a:xfrm>
          <a:prstGeom prst="rect">
            <a:avLst/>
          </a:prstGeom>
          <a:noFill/>
          <a:ln>
            <a:noFill/>
          </a:ln>
        </p:spPr>
      </p:pic>
      <p:pic>
        <p:nvPicPr>
          <p:cNvPr id="222" name="Google Shape;222;g282665ba2f5_0_77"/>
          <p:cNvPicPr preferRelativeResize="0"/>
          <p:nvPr/>
        </p:nvPicPr>
        <p:blipFill rotWithShape="1">
          <a:blip r:embed="rId5">
            <a:alphaModFix/>
          </a:blip>
          <a:srcRect l="10736" t="7897" b="7906"/>
          <a:stretch/>
        </p:blipFill>
        <p:spPr>
          <a:xfrm>
            <a:off x="5547074" y="3129000"/>
            <a:ext cx="3203227" cy="2013842"/>
          </a:xfrm>
          <a:prstGeom prst="rect">
            <a:avLst/>
          </a:prstGeom>
          <a:noFill/>
          <a:ln>
            <a:noFill/>
          </a:ln>
        </p:spPr>
      </p:pic>
      <p:sp>
        <p:nvSpPr>
          <p:cNvPr id="223" name="Google Shape;223;g282665ba2f5_0_77"/>
          <p:cNvSpPr/>
          <p:nvPr/>
        </p:nvSpPr>
        <p:spPr>
          <a:xfrm>
            <a:off x="1790232" y="141752"/>
            <a:ext cx="910800" cy="910800"/>
          </a:xfrm>
          <a:prstGeom prst="ellipse">
            <a:avLst/>
          </a:prstGeom>
          <a:noFill/>
          <a:ln w="25400" cap="flat" cmpd="sng">
            <a:solidFill>
              <a:srgbClr val="FFFFF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
        <p:nvSpPr>
          <p:cNvPr id="224" name="Google Shape;224;g282665ba2f5_0_77"/>
          <p:cNvSpPr/>
          <p:nvPr/>
        </p:nvSpPr>
        <p:spPr>
          <a:xfrm>
            <a:off x="4403155" y="150995"/>
            <a:ext cx="910800" cy="910800"/>
          </a:xfrm>
          <a:prstGeom prst="ellipse">
            <a:avLst/>
          </a:prstGeom>
          <a:noFill/>
          <a:ln w="25400" cap="flat" cmpd="sng">
            <a:solidFill>
              <a:srgbClr val="FFFFF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
        <p:nvSpPr>
          <p:cNvPr id="225" name="Google Shape;225;g282665ba2f5_0_77"/>
          <p:cNvSpPr/>
          <p:nvPr/>
        </p:nvSpPr>
        <p:spPr>
          <a:xfrm>
            <a:off x="1027289" y="1627614"/>
            <a:ext cx="910800" cy="910800"/>
          </a:xfrm>
          <a:prstGeom prst="ellipse">
            <a:avLst/>
          </a:prstGeom>
          <a:noFill/>
          <a:ln w="25400" cap="flat" cmpd="sng">
            <a:solidFill>
              <a:srgbClr val="FFFFF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
        <p:nvSpPr>
          <p:cNvPr id="226" name="Google Shape;226;g282665ba2f5_0_77"/>
          <p:cNvSpPr/>
          <p:nvPr/>
        </p:nvSpPr>
        <p:spPr>
          <a:xfrm>
            <a:off x="2337032" y="1664420"/>
            <a:ext cx="910800" cy="910800"/>
          </a:xfrm>
          <a:prstGeom prst="ellipse">
            <a:avLst/>
          </a:prstGeom>
          <a:noFill/>
          <a:ln w="25400" cap="flat" cmpd="sng">
            <a:solidFill>
              <a:srgbClr val="FFFFF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
        <p:nvSpPr>
          <p:cNvPr id="227" name="Google Shape;227;g282665ba2f5_0_77"/>
          <p:cNvSpPr/>
          <p:nvPr/>
        </p:nvSpPr>
        <p:spPr>
          <a:xfrm>
            <a:off x="3752264" y="1691570"/>
            <a:ext cx="910800" cy="910800"/>
          </a:xfrm>
          <a:prstGeom prst="ellipse">
            <a:avLst/>
          </a:prstGeom>
          <a:noFill/>
          <a:ln w="25400" cap="flat" cmpd="sng">
            <a:solidFill>
              <a:srgbClr val="FFFFF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
        <p:nvSpPr>
          <p:cNvPr id="228" name="Google Shape;228;g282665ba2f5_0_77"/>
          <p:cNvSpPr txBox="1"/>
          <p:nvPr/>
        </p:nvSpPr>
        <p:spPr>
          <a:xfrm>
            <a:off x="1630816" y="1102735"/>
            <a:ext cx="1229625" cy="369302"/>
          </a:xfrm>
          <a:prstGeom prst="rect">
            <a:avLst/>
          </a:prstGeom>
          <a:noFill/>
          <a:ln>
            <a:noFill/>
          </a:ln>
        </p:spPr>
        <p:txBody>
          <a:bodyPr spcFirstLastPara="1" wrap="square" lIns="68569" tIns="34275" rIns="68569" bIns="34275" anchor="t" anchorCtr="0">
            <a:spAutoFit/>
          </a:bodyPr>
          <a:lstStyle/>
          <a:p>
            <a:pPr algn="ctr"/>
            <a:r>
              <a:rPr lang="fr-CH" sz="975" dirty="0" err="1">
                <a:solidFill>
                  <a:srgbClr val="FFFFFF"/>
                </a:solidFill>
                <a:latin typeface="Montserrat"/>
                <a:ea typeface="Montserrat"/>
                <a:cs typeface="Montserrat"/>
                <a:sym typeface="Montserrat"/>
              </a:rPr>
              <a:t>Comedor</a:t>
            </a:r>
            <a:r>
              <a:rPr lang="fr-CH" sz="975" dirty="0">
                <a:solidFill>
                  <a:srgbClr val="FFFFFF"/>
                </a:solidFill>
                <a:latin typeface="Montserrat"/>
                <a:ea typeface="Montserrat"/>
                <a:cs typeface="Montserrat"/>
                <a:sym typeface="Montserrat"/>
              </a:rPr>
              <a:t> para  140 pax</a:t>
            </a:r>
            <a:endParaRPr sz="975" dirty="0">
              <a:solidFill>
                <a:srgbClr val="FFFFFF"/>
              </a:solidFill>
              <a:latin typeface="Montserrat"/>
              <a:ea typeface="Montserrat"/>
              <a:cs typeface="Montserrat"/>
              <a:sym typeface="Montserrat"/>
            </a:endParaRPr>
          </a:p>
        </p:txBody>
      </p:sp>
      <p:sp>
        <p:nvSpPr>
          <p:cNvPr id="229" name="Google Shape;229;g282665ba2f5_0_77"/>
          <p:cNvSpPr txBox="1"/>
          <p:nvPr/>
        </p:nvSpPr>
        <p:spPr>
          <a:xfrm>
            <a:off x="4384390" y="1102735"/>
            <a:ext cx="988425" cy="219261"/>
          </a:xfrm>
          <a:prstGeom prst="rect">
            <a:avLst/>
          </a:prstGeom>
          <a:noFill/>
          <a:ln>
            <a:noFill/>
          </a:ln>
        </p:spPr>
        <p:txBody>
          <a:bodyPr spcFirstLastPara="1" wrap="square" lIns="68569" tIns="34275" rIns="68569" bIns="34275" anchor="t" anchorCtr="0">
            <a:spAutoFit/>
          </a:bodyPr>
          <a:lstStyle/>
          <a:p>
            <a:pPr algn="ctr"/>
            <a:r>
              <a:rPr lang="fr-CH" sz="975" dirty="0">
                <a:solidFill>
                  <a:srgbClr val="FFFFFF"/>
                </a:solidFill>
                <a:latin typeface="Montserrat"/>
                <a:ea typeface="Montserrat"/>
                <a:cs typeface="Montserrat"/>
                <a:sym typeface="Montserrat"/>
              </a:rPr>
              <a:t>Sala de </a:t>
            </a:r>
            <a:r>
              <a:rPr lang="fr-CH" sz="975" dirty="0" err="1">
                <a:solidFill>
                  <a:srgbClr val="FFFFFF"/>
                </a:solidFill>
                <a:latin typeface="Montserrat"/>
                <a:ea typeface="Montserrat"/>
                <a:cs typeface="Montserrat"/>
                <a:sym typeface="Montserrat"/>
              </a:rPr>
              <a:t>esqui</a:t>
            </a:r>
            <a:endParaRPr sz="975" dirty="0">
              <a:solidFill>
                <a:srgbClr val="FFFFFF"/>
              </a:solidFill>
              <a:latin typeface="Montserrat"/>
              <a:ea typeface="Montserrat"/>
              <a:cs typeface="Montserrat"/>
              <a:sym typeface="Montserrat"/>
            </a:endParaRPr>
          </a:p>
        </p:txBody>
      </p:sp>
      <p:sp>
        <p:nvSpPr>
          <p:cNvPr id="230" name="Google Shape;230;g282665ba2f5_0_77"/>
          <p:cNvSpPr txBox="1"/>
          <p:nvPr/>
        </p:nvSpPr>
        <p:spPr>
          <a:xfrm>
            <a:off x="980044" y="2579354"/>
            <a:ext cx="988425" cy="456890"/>
          </a:xfrm>
          <a:prstGeom prst="rect">
            <a:avLst/>
          </a:prstGeom>
          <a:noFill/>
          <a:ln>
            <a:noFill/>
          </a:ln>
        </p:spPr>
        <p:txBody>
          <a:bodyPr spcFirstLastPara="1" wrap="square" lIns="68569" tIns="34275" rIns="68569" bIns="34275" anchor="t" anchorCtr="0">
            <a:spAutoFit/>
          </a:bodyPr>
          <a:lstStyle/>
          <a:p>
            <a:pPr algn="ctr">
              <a:lnSpc>
                <a:spcPct val="90000"/>
              </a:lnSpc>
              <a:spcBef>
                <a:spcPts val="750"/>
              </a:spcBef>
              <a:buSzPts val="1100"/>
            </a:pPr>
            <a:r>
              <a:rPr lang="fr-CH" sz="975" dirty="0" err="1">
                <a:solidFill>
                  <a:srgbClr val="FFFFFF"/>
                </a:solidFill>
                <a:latin typeface="Montserrat"/>
                <a:ea typeface="Montserrat"/>
                <a:cs typeface="Montserrat"/>
                <a:sym typeface="Montserrat"/>
              </a:rPr>
              <a:t>Chimenea</a:t>
            </a:r>
            <a:endParaRPr sz="975" dirty="0">
              <a:solidFill>
                <a:srgbClr val="FFFFFF"/>
              </a:solidFill>
              <a:latin typeface="Montserrat"/>
              <a:ea typeface="Montserrat"/>
              <a:cs typeface="Montserrat"/>
              <a:sym typeface="Montserrat"/>
            </a:endParaRPr>
          </a:p>
          <a:p>
            <a:pPr algn="ctr"/>
            <a:endParaRPr sz="975" dirty="0">
              <a:solidFill>
                <a:srgbClr val="FFFFFF"/>
              </a:solidFill>
              <a:latin typeface="Montserrat"/>
              <a:ea typeface="Montserrat"/>
              <a:cs typeface="Montserrat"/>
              <a:sym typeface="Montserrat"/>
            </a:endParaRPr>
          </a:p>
        </p:txBody>
      </p:sp>
      <p:sp>
        <p:nvSpPr>
          <p:cNvPr id="231" name="Google Shape;231;g282665ba2f5_0_77"/>
          <p:cNvSpPr txBox="1"/>
          <p:nvPr/>
        </p:nvSpPr>
        <p:spPr>
          <a:xfrm>
            <a:off x="3695938" y="2604650"/>
            <a:ext cx="1014525" cy="591927"/>
          </a:xfrm>
          <a:prstGeom prst="rect">
            <a:avLst/>
          </a:prstGeom>
          <a:noFill/>
          <a:ln>
            <a:noFill/>
          </a:ln>
        </p:spPr>
        <p:txBody>
          <a:bodyPr spcFirstLastPara="1" wrap="square" lIns="68569" tIns="34275" rIns="68569" bIns="34275" anchor="t" anchorCtr="0">
            <a:spAutoFit/>
          </a:bodyPr>
          <a:lstStyle/>
          <a:p>
            <a:pPr algn="ctr">
              <a:lnSpc>
                <a:spcPct val="90000"/>
              </a:lnSpc>
              <a:spcBef>
                <a:spcPts val="750"/>
              </a:spcBef>
              <a:buSzPts val="1100"/>
            </a:pPr>
            <a:r>
              <a:rPr lang="fr-CH" sz="975" dirty="0">
                <a:solidFill>
                  <a:srgbClr val="FFFFFF"/>
                </a:solidFill>
                <a:latin typeface="Montserrat"/>
                <a:ea typeface="Montserrat"/>
                <a:cs typeface="Montserrat"/>
                <a:sym typeface="Montserrat"/>
              </a:rPr>
              <a:t>Sala de </a:t>
            </a:r>
            <a:r>
              <a:rPr lang="fr-CH" sz="975" dirty="0" err="1">
                <a:solidFill>
                  <a:srgbClr val="FFFFFF"/>
                </a:solidFill>
                <a:latin typeface="Montserrat"/>
                <a:ea typeface="Montserrat"/>
                <a:cs typeface="Montserrat"/>
                <a:sym typeface="Montserrat"/>
              </a:rPr>
              <a:t>relaxacion</a:t>
            </a:r>
            <a:endParaRPr sz="975" dirty="0">
              <a:solidFill>
                <a:srgbClr val="FFFFFF"/>
              </a:solidFill>
              <a:latin typeface="Montserrat"/>
              <a:ea typeface="Montserrat"/>
              <a:cs typeface="Montserrat"/>
              <a:sym typeface="Montserrat"/>
            </a:endParaRPr>
          </a:p>
          <a:p>
            <a:pPr algn="ctr"/>
            <a:endParaRPr sz="975" dirty="0">
              <a:solidFill>
                <a:srgbClr val="FFFFFF"/>
              </a:solidFill>
              <a:latin typeface="Montserrat"/>
              <a:ea typeface="Montserrat"/>
              <a:cs typeface="Montserrat"/>
              <a:sym typeface="Montserrat"/>
            </a:endParaRPr>
          </a:p>
        </p:txBody>
      </p:sp>
      <p:sp>
        <p:nvSpPr>
          <p:cNvPr id="232" name="Google Shape;232;g282665ba2f5_0_77"/>
          <p:cNvSpPr txBox="1"/>
          <p:nvPr/>
        </p:nvSpPr>
        <p:spPr>
          <a:xfrm>
            <a:off x="2298244" y="2675222"/>
            <a:ext cx="988425" cy="369302"/>
          </a:xfrm>
          <a:prstGeom prst="rect">
            <a:avLst/>
          </a:prstGeom>
          <a:noFill/>
          <a:ln>
            <a:noFill/>
          </a:ln>
        </p:spPr>
        <p:txBody>
          <a:bodyPr spcFirstLastPara="1" wrap="square" lIns="68569" tIns="34275" rIns="68569" bIns="34275" anchor="t" anchorCtr="0">
            <a:spAutoFit/>
          </a:bodyPr>
          <a:lstStyle/>
          <a:p>
            <a:pPr algn="ctr"/>
            <a:r>
              <a:rPr lang="fr-CH" sz="975" dirty="0">
                <a:solidFill>
                  <a:srgbClr val="FFFFFF"/>
                </a:solidFill>
                <a:latin typeface="Montserrat"/>
                <a:ea typeface="Montserrat"/>
                <a:cs typeface="Montserrat"/>
                <a:sym typeface="Montserrat"/>
              </a:rPr>
              <a:t>Sala de </a:t>
            </a:r>
            <a:r>
              <a:rPr lang="fr-CH" sz="975" dirty="0" err="1">
                <a:solidFill>
                  <a:srgbClr val="FFFFFF"/>
                </a:solidFill>
                <a:latin typeface="Montserrat"/>
                <a:ea typeface="Montserrat"/>
                <a:cs typeface="Montserrat"/>
                <a:sym typeface="Montserrat"/>
              </a:rPr>
              <a:t>Juegos</a:t>
            </a:r>
            <a:endParaRPr sz="975" dirty="0">
              <a:solidFill>
                <a:srgbClr val="FFFFFF"/>
              </a:solidFill>
              <a:latin typeface="Montserrat"/>
              <a:ea typeface="Montserrat"/>
              <a:cs typeface="Montserrat"/>
              <a:sym typeface="Montserrat"/>
            </a:endParaRPr>
          </a:p>
        </p:txBody>
      </p:sp>
      <p:sp>
        <p:nvSpPr>
          <p:cNvPr id="233" name="Google Shape;233;g282665ba2f5_0_77"/>
          <p:cNvSpPr/>
          <p:nvPr/>
        </p:nvSpPr>
        <p:spPr>
          <a:xfrm>
            <a:off x="1636294" y="4749803"/>
            <a:ext cx="6274575" cy="393750"/>
          </a:xfrm>
          <a:prstGeom prst="round2SameRect">
            <a:avLst>
              <a:gd name="adj1" fmla="val 16667"/>
              <a:gd name="adj2" fmla="val 0"/>
            </a:avLst>
          </a:prstGeom>
          <a:solidFill>
            <a:srgbClr val="5C88B4"/>
          </a:solidFill>
          <a:ln>
            <a:noFill/>
          </a:ln>
        </p:spPr>
        <p:txBody>
          <a:bodyPr spcFirstLastPara="1" wrap="square" lIns="68569" tIns="34275" rIns="68569" bIns="34275" anchor="ctr" anchorCtr="0">
            <a:noAutofit/>
          </a:bodyPr>
          <a:lstStyle/>
          <a:p>
            <a:pPr algn="ctr">
              <a:buSzPts val="1400"/>
            </a:pPr>
            <a:r>
              <a:rPr lang="fr-CH" sz="2400" dirty="0" err="1">
                <a:solidFill>
                  <a:schemeClr val="lt1"/>
                </a:solidFill>
                <a:latin typeface="Open Sans"/>
                <a:ea typeface="Open Sans"/>
                <a:cs typeface="Open Sans"/>
                <a:sym typeface="Open Sans"/>
              </a:rPr>
              <a:t>Instalaciones</a:t>
            </a:r>
            <a:r>
              <a:rPr lang="fr-CH" sz="2400" dirty="0">
                <a:solidFill>
                  <a:schemeClr val="lt1"/>
                </a:solidFill>
                <a:latin typeface="Open Sans"/>
                <a:ea typeface="Open Sans"/>
                <a:cs typeface="Open Sans"/>
                <a:sym typeface="Open Sans"/>
              </a:rPr>
              <a:t> </a:t>
            </a:r>
            <a:r>
              <a:rPr lang="fr-CH" sz="2400" dirty="0" err="1">
                <a:solidFill>
                  <a:schemeClr val="lt1"/>
                </a:solidFill>
                <a:latin typeface="Open Sans"/>
                <a:ea typeface="Open Sans"/>
                <a:cs typeface="Open Sans"/>
                <a:sym typeface="Open Sans"/>
              </a:rPr>
              <a:t>interiores</a:t>
            </a:r>
            <a:endParaRPr sz="2400" dirty="0">
              <a:solidFill>
                <a:schemeClr val="lt1"/>
              </a:solidFill>
              <a:latin typeface="Open Sans"/>
              <a:ea typeface="Open Sans"/>
              <a:cs typeface="Open Sans"/>
              <a:sym typeface="Open Sans"/>
            </a:endParaRPr>
          </a:p>
        </p:txBody>
      </p:sp>
      <p:pic>
        <p:nvPicPr>
          <p:cNvPr id="234" name="Google Shape;234;g282665ba2f5_0_77"/>
          <p:cNvPicPr preferRelativeResize="0"/>
          <p:nvPr/>
        </p:nvPicPr>
        <p:blipFill rotWithShape="1">
          <a:blip r:embed="rId6">
            <a:alphaModFix/>
          </a:blip>
          <a:srcRect t="18246" b="13001"/>
          <a:stretch/>
        </p:blipFill>
        <p:spPr>
          <a:xfrm>
            <a:off x="5556919" y="3750"/>
            <a:ext cx="3585658" cy="1643045"/>
          </a:xfrm>
          <a:prstGeom prst="rect">
            <a:avLst/>
          </a:prstGeom>
          <a:noFill/>
          <a:ln>
            <a:noFill/>
          </a:ln>
        </p:spPr>
      </p:pic>
      <p:pic>
        <p:nvPicPr>
          <p:cNvPr id="235" name="Google Shape;235;g282665ba2f5_0_77"/>
          <p:cNvPicPr preferRelativeResize="0"/>
          <p:nvPr/>
        </p:nvPicPr>
        <p:blipFill rotWithShape="1">
          <a:blip r:embed="rId7">
            <a:alphaModFix/>
          </a:blip>
          <a:srcRect t="21013" b="16763"/>
          <a:stretch/>
        </p:blipFill>
        <p:spPr>
          <a:xfrm>
            <a:off x="5556919" y="1644094"/>
            <a:ext cx="3585658" cy="1484905"/>
          </a:xfrm>
          <a:prstGeom prst="rect">
            <a:avLst/>
          </a:prstGeom>
          <a:noFill/>
          <a:ln>
            <a:noFill/>
          </a:ln>
        </p:spPr>
      </p:pic>
      <p:pic>
        <p:nvPicPr>
          <p:cNvPr id="236" name="Google Shape;236;g282665ba2f5_0_77"/>
          <p:cNvPicPr preferRelativeResize="0"/>
          <p:nvPr/>
        </p:nvPicPr>
        <p:blipFill rotWithShape="1">
          <a:blip r:embed="rId8">
            <a:alphaModFix/>
          </a:blip>
          <a:srcRect l="62492" t="49493" r="20733" b="20467"/>
          <a:stretch/>
        </p:blipFill>
        <p:spPr>
          <a:xfrm>
            <a:off x="3690385" y="1710526"/>
            <a:ext cx="866624" cy="872897"/>
          </a:xfrm>
          <a:prstGeom prst="rect">
            <a:avLst/>
          </a:prstGeom>
          <a:noFill/>
          <a:ln>
            <a:noFill/>
          </a:ln>
        </p:spPr>
      </p:pic>
      <p:pic>
        <p:nvPicPr>
          <p:cNvPr id="237" name="Google Shape;237;g282665ba2f5_0_77"/>
          <p:cNvPicPr preferRelativeResize="0"/>
          <p:nvPr/>
        </p:nvPicPr>
        <p:blipFill rotWithShape="1">
          <a:blip r:embed="rId8">
            <a:alphaModFix/>
          </a:blip>
          <a:srcRect l="19104" t="17184" r="60787" b="52184"/>
          <a:stretch/>
        </p:blipFill>
        <p:spPr>
          <a:xfrm>
            <a:off x="518191" y="265828"/>
            <a:ext cx="773363" cy="662672"/>
          </a:xfrm>
          <a:prstGeom prst="rect">
            <a:avLst/>
          </a:prstGeom>
          <a:noFill/>
          <a:ln>
            <a:noFill/>
          </a:ln>
        </p:spPr>
      </p:pic>
      <p:pic>
        <p:nvPicPr>
          <p:cNvPr id="238" name="Google Shape;238;g282665ba2f5_0_77"/>
          <p:cNvPicPr preferRelativeResize="0"/>
          <p:nvPr/>
        </p:nvPicPr>
        <p:blipFill rotWithShape="1">
          <a:blip r:embed="rId8">
            <a:alphaModFix/>
          </a:blip>
          <a:srcRect l="42383" t="27240" r="40177" b="54175"/>
          <a:stretch/>
        </p:blipFill>
        <p:spPr>
          <a:xfrm>
            <a:off x="1801127" y="360723"/>
            <a:ext cx="866621" cy="519526"/>
          </a:xfrm>
          <a:prstGeom prst="rect">
            <a:avLst/>
          </a:prstGeom>
          <a:noFill/>
          <a:ln>
            <a:noFill/>
          </a:ln>
        </p:spPr>
      </p:pic>
      <p:pic>
        <p:nvPicPr>
          <p:cNvPr id="240" name="Google Shape;240;g282665ba2f5_0_77"/>
          <p:cNvPicPr preferRelativeResize="0"/>
          <p:nvPr/>
        </p:nvPicPr>
        <p:blipFill rotWithShape="1">
          <a:blip r:embed="rId8">
            <a:alphaModFix/>
          </a:blip>
          <a:srcRect l="19704" t="49853" r="61681" b="20001"/>
          <a:stretch/>
        </p:blipFill>
        <p:spPr>
          <a:xfrm>
            <a:off x="1146628" y="1784762"/>
            <a:ext cx="685800" cy="624678"/>
          </a:xfrm>
          <a:prstGeom prst="rect">
            <a:avLst/>
          </a:prstGeom>
          <a:noFill/>
          <a:ln>
            <a:noFill/>
          </a:ln>
        </p:spPr>
      </p:pic>
      <p:pic>
        <p:nvPicPr>
          <p:cNvPr id="241" name="Google Shape;241;g282665ba2f5_0_77"/>
          <p:cNvPicPr preferRelativeResize="0"/>
          <p:nvPr/>
        </p:nvPicPr>
        <p:blipFill rotWithShape="1">
          <a:blip r:embed="rId8">
            <a:alphaModFix/>
          </a:blip>
          <a:srcRect l="41051" t="51964" r="43634" b="18225"/>
          <a:stretch/>
        </p:blipFill>
        <p:spPr>
          <a:xfrm>
            <a:off x="2464528" y="1787971"/>
            <a:ext cx="655802" cy="718013"/>
          </a:xfrm>
          <a:prstGeom prst="rect">
            <a:avLst/>
          </a:prstGeom>
          <a:noFill/>
          <a:ln>
            <a:noFill/>
          </a:ln>
        </p:spPr>
      </p:pic>
      <p:sp>
        <p:nvSpPr>
          <p:cNvPr id="2" name="Google Shape;224;g282665ba2f5_0_77">
            <a:extLst>
              <a:ext uri="{FF2B5EF4-FFF2-40B4-BE49-F238E27FC236}">
                <a16:creationId xmlns:a16="http://schemas.microsoft.com/office/drawing/2014/main" id="{6E42B4FB-C9B4-E2AF-8F53-CB4B122835E7}"/>
              </a:ext>
            </a:extLst>
          </p:cNvPr>
          <p:cNvSpPr/>
          <p:nvPr/>
        </p:nvSpPr>
        <p:spPr>
          <a:xfrm>
            <a:off x="3146968" y="150995"/>
            <a:ext cx="910800" cy="910800"/>
          </a:xfrm>
          <a:prstGeom prst="ellipse">
            <a:avLst/>
          </a:prstGeom>
          <a:noFill/>
          <a:ln w="25400" cap="flat" cmpd="sng">
            <a:solidFill>
              <a:srgbClr val="FFFFF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
        <p:nvSpPr>
          <p:cNvPr id="3" name="Google Shape;229;g282665ba2f5_0_77">
            <a:extLst>
              <a:ext uri="{FF2B5EF4-FFF2-40B4-BE49-F238E27FC236}">
                <a16:creationId xmlns:a16="http://schemas.microsoft.com/office/drawing/2014/main" id="{BA69C4D7-C3B2-D434-5C9B-5D035FEBEC6B}"/>
              </a:ext>
            </a:extLst>
          </p:cNvPr>
          <p:cNvSpPr txBox="1"/>
          <p:nvPr/>
        </p:nvSpPr>
        <p:spPr>
          <a:xfrm>
            <a:off x="3128203" y="1102735"/>
            <a:ext cx="988425" cy="369302"/>
          </a:xfrm>
          <a:prstGeom prst="rect">
            <a:avLst/>
          </a:prstGeom>
          <a:noFill/>
          <a:ln>
            <a:noFill/>
          </a:ln>
        </p:spPr>
        <p:txBody>
          <a:bodyPr spcFirstLastPara="1" wrap="square" lIns="68569" tIns="34275" rIns="68569" bIns="34275" anchor="t" anchorCtr="0">
            <a:spAutoFit/>
          </a:bodyPr>
          <a:lstStyle/>
          <a:p>
            <a:pPr algn="ctr"/>
            <a:r>
              <a:rPr lang="fr-CH" sz="975" dirty="0" err="1">
                <a:solidFill>
                  <a:srgbClr val="FFFFFF"/>
                </a:solidFill>
                <a:latin typeface="Montserrat"/>
                <a:ea typeface="Montserrat"/>
                <a:cs typeface="Montserrat"/>
                <a:sym typeface="Montserrat"/>
              </a:rPr>
              <a:t>Cocinada</a:t>
            </a:r>
            <a:r>
              <a:rPr lang="fr-CH" sz="975" dirty="0">
                <a:solidFill>
                  <a:srgbClr val="FFFFFF"/>
                </a:solidFill>
                <a:latin typeface="Montserrat"/>
                <a:ea typeface="Montserrat"/>
                <a:cs typeface="Montserrat"/>
                <a:sym typeface="Montserrat"/>
              </a:rPr>
              <a:t> </a:t>
            </a:r>
            <a:r>
              <a:rPr lang="fr-CH" sz="975" dirty="0" err="1">
                <a:solidFill>
                  <a:srgbClr val="FFFFFF"/>
                </a:solidFill>
                <a:latin typeface="Montserrat"/>
                <a:ea typeface="Montserrat"/>
                <a:cs typeface="Montserrat"/>
                <a:sym typeface="Montserrat"/>
              </a:rPr>
              <a:t>equipada</a:t>
            </a:r>
            <a:endParaRPr sz="975" dirty="0">
              <a:solidFill>
                <a:srgbClr val="FFFFFF"/>
              </a:solidFill>
              <a:latin typeface="Montserrat"/>
              <a:ea typeface="Montserrat"/>
              <a:cs typeface="Montserrat"/>
              <a:sym typeface="Montserrat"/>
            </a:endParaRPr>
          </a:p>
        </p:txBody>
      </p:sp>
      <p:pic>
        <p:nvPicPr>
          <p:cNvPr id="4" name="Google Shape;239;g282665ba2f5_0_77">
            <a:extLst>
              <a:ext uri="{FF2B5EF4-FFF2-40B4-BE49-F238E27FC236}">
                <a16:creationId xmlns:a16="http://schemas.microsoft.com/office/drawing/2014/main" id="{39D6D57C-7440-3BA3-3482-E04F3233C891}"/>
              </a:ext>
            </a:extLst>
          </p:cNvPr>
          <p:cNvPicPr preferRelativeResize="0"/>
          <p:nvPr/>
        </p:nvPicPr>
        <p:blipFill rotWithShape="1">
          <a:blip r:embed="rId8">
            <a:alphaModFix/>
          </a:blip>
          <a:srcRect l="63434" t="16170" r="21005" b="50802"/>
          <a:stretch/>
        </p:blipFill>
        <p:spPr>
          <a:xfrm>
            <a:off x="3309638" y="223716"/>
            <a:ext cx="625558" cy="746887"/>
          </a:xfrm>
          <a:prstGeom prst="rect">
            <a:avLst/>
          </a:prstGeom>
          <a:noFill/>
          <a:ln>
            <a:noFill/>
          </a:ln>
        </p:spPr>
      </p:pic>
      <p:pic>
        <p:nvPicPr>
          <p:cNvPr id="5" name="Google Shape;701;p22">
            <a:extLst>
              <a:ext uri="{FF2B5EF4-FFF2-40B4-BE49-F238E27FC236}">
                <a16:creationId xmlns:a16="http://schemas.microsoft.com/office/drawing/2014/main" id="{1B583C47-AD05-142D-D0E2-B5C633381BF6}"/>
              </a:ext>
            </a:extLst>
          </p:cNvPr>
          <p:cNvPicPr preferRelativeResize="0"/>
          <p:nvPr/>
        </p:nvPicPr>
        <p:blipFill rotWithShape="1">
          <a:blip r:embed="rId9">
            <a:alphaModFix/>
          </a:blip>
          <a:srcRect/>
          <a:stretch/>
        </p:blipFill>
        <p:spPr>
          <a:xfrm>
            <a:off x="7588249" y="3151228"/>
            <a:ext cx="1562747" cy="1992271"/>
          </a:xfrm>
          <a:prstGeom prst="rect">
            <a:avLst/>
          </a:prstGeom>
          <a:noFill/>
          <a:ln>
            <a:noFill/>
          </a:ln>
        </p:spPr>
      </p:pic>
      <p:pic>
        <p:nvPicPr>
          <p:cNvPr id="2050" name="Picture 2" descr="Ski Gear Icons - Free SVG &amp; PNG Ski Gear Images - Noun Project">
            <a:extLst>
              <a:ext uri="{FF2B5EF4-FFF2-40B4-BE49-F238E27FC236}">
                <a16:creationId xmlns:a16="http://schemas.microsoft.com/office/drawing/2014/main" id="{4675AD38-A125-AEEA-BCBA-7DE04E5E6A14}"/>
              </a:ext>
            </a:extLst>
          </p:cNvPr>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4588440" y="303153"/>
            <a:ext cx="587450" cy="58745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Logotipo&#10;&#10;Descripción generada automáticamente">
            <a:extLst>
              <a:ext uri="{FF2B5EF4-FFF2-40B4-BE49-F238E27FC236}">
                <a16:creationId xmlns:a16="http://schemas.microsoft.com/office/drawing/2014/main" id="{7473AE48-046B-6BF3-50EE-91ABB54DF21C}"/>
              </a:ext>
            </a:extLst>
          </p:cNvPr>
          <p:cNvPicPr>
            <a:picLocks noChangeAspect="1"/>
          </p:cNvPicPr>
          <p:nvPr/>
        </p:nvPicPr>
        <p:blipFill>
          <a:blip r:embed="rId11"/>
          <a:stretch>
            <a:fillRect/>
          </a:stretch>
        </p:blipFill>
        <p:spPr>
          <a:xfrm>
            <a:off x="7874000" y="152163"/>
            <a:ext cx="1079263" cy="107926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g282665ba2f5_0_687"/>
          <p:cNvPicPr preferRelativeResize="0"/>
          <p:nvPr/>
        </p:nvPicPr>
        <p:blipFill rotWithShape="1">
          <a:blip r:embed="rId3">
            <a:alphaModFix/>
          </a:blip>
          <a:srcRect l="882"/>
          <a:stretch/>
        </p:blipFill>
        <p:spPr>
          <a:xfrm>
            <a:off x="5558344" y="2727150"/>
            <a:ext cx="3585658" cy="2411195"/>
          </a:xfrm>
          <a:prstGeom prst="rect">
            <a:avLst/>
          </a:prstGeom>
          <a:noFill/>
          <a:ln>
            <a:noFill/>
          </a:ln>
        </p:spPr>
      </p:pic>
      <p:pic>
        <p:nvPicPr>
          <p:cNvPr id="248" name="Google Shape;248;g282665ba2f5_0_687"/>
          <p:cNvPicPr preferRelativeResize="0"/>
          <p:nvPr/>
        </p:nvPicPr>
        <p:blipFill rotWithShape="1">
          <a:blip r:embed="rId4">
            <a:alphaModFix/>
          </a:blip>
          <a:srcRect t="15729" b="23631"/>
          <a:stretch/>
        </p:blipFill>
        <p:spPr>
          <a:xfrm>
            <a:off x="-638" y="2897944"/>
            <a:ext cx="5556150" cy="2245613"/>
          </a:xfrm>
          <a:prstGeom prst="rect">
            <a:avLst/>
          </a:prstGeom>
          <a:noFill/>
          <a:ln>
            <a:noFill/>
          </a:ln>
        </p:spPr>
      </p:pic>
      <p:sp>
        <p:nvSpPr>
          <p:cNvPr id="249" name="Google Shape;249;g282665ba2f5_0_687"/>
          <p:cNvSpPr txBox="1">
            <a:spLocks noGrp="1"/>
          </p:cNvSpPr>
          <p:nvPr>
            <p:ph type="sldNum" idx="12"/>
          </p:nvPr>
        </p:nvSpPr>
        <p:spPr>
          <a:xfrm>
            <a:off x="6457950" y="4767263"/>
            <a:ext cx="2057400" cy="273825"/>
          </a:xfrm>
          <a:prstGeom prst="rect">
            <a:avLst/>
          </a:prstGeom>
        </p:spPr>
        <p:txBody>
          <a:bodyPr spcFirstLastPara="1" wrap="square" lIns="68569" tIns="34275" rIns="68569" bIns="34275" anchor="ctr" anchorCtr="0">
            <a:noAutofit/>
          </a:bodyPr>
          <a:lstStyle/>
          <a:p>
            <a:fld id="{00000000-1234-1234-1234-123412341234}" type="slidenum">
              <a:rPr lang="fr-CH"/>
              <a:pPr/>
              <a:t>8</a:t>
            </a:fld>
            <a:endParaRPr/>
          </a:p>
        </p:txBody>
      </p:sp>
      <p:sp>
        <p:nvSpPr>
          <p:cNvPr id="250" name="Google Shape;250;g282665ba2f5_0_687"/>
          <p:cNvSpPr/>
          <p:nvPr/>
        </p:nvSpPr>
        <p:spPr>
          <a:xfrm>
            <a:off x="-656" y="3750"/>
            <a:ext cx="5556150" cy="3125250"/>
          </a:xfrm>
          <a:prstGeom prst="rect">
            <a:avLst/>
          </a:prstGeom>
          <a:solidFill>
            <a:srgbClr val="5C88B4"/>
          </a:solidFill>
          <a:ln>
            <a:noFill/>
          </a:ln>
        </p:spPr>
        <p:txBody>
          <a:bodyPr spcFirstLastPara="1" wrap="square" lIns="68569" tIns="68569" rIns="68569" bIns="68569" anchor="ctr" anchorCtr="0">
            <a:noAutofit/>
          </a:bodyPr>
          <a:lstStyle/>
          <a:p>
            <a:pPr algn="ctr"/>
            <a:endParaRPr sz="975">
              <a:solidFill>
                <a:srgbClr val="FFFFFF"/>
              </a:solidFill>
              <a:latin typeface="Montserrat"/>
              <a:ea typeface="Montserrat"/>
              <a:cs typeface="Montserrat"/>
              <a:sym typeface="Montserrat"/>
            </a:endParaRPr>
          </a:p>
        </p:txBody>
      </p:sp>
      <p:sp>
        <p:nvSpPr>
          <p:cNvPr id="251" name="Google Shape;251;g282665ba2f5_0_687"/>
          <p:cNvSpPr/>
          <p:nvPr/>
        </p:nvSpPr>
        <p:spPr>
          <a:xfrm>
            <a:off x="881723" y="167468"/>
            <a:ext cx="910800" cy="910800"/>
          </a:xfrm>
          <a:prstGeom prst="ellipse">
            <a:avLst/>
          </a:prstGeom>
          <a:noFill/>
          <a:ln w="25400" cap="flat" cmpd="sng">
            <a:solidFill>
              <a:srgbClr val="FFFFF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
        <p:nvSpPr>
          <p:cNvPr id="252" name="Google Shape;252;g282665ba2f5_0_687"/>
          <p:cNvSpPr txBox="1"/>
          <p:nvPr/>
        </p:nvSpPr>
        <p:spPr>
          <a:xfrm>
            <a:off x="652360" y="1119207"/>
            <a:ext cx="1379475" cy="369302"/>
          </a:xfrm>
          <a:prstGeom prst="rect">
            <a:avLst/>
          </a:prstGeom>
          <a:noFill/>
          <a:ln>
            <a:noFill/>
          </a:ln>
        </p:spPr>
        <p:txBody>
          <a:bodyPr spcFirstLastPara="1" wrap="square" lIns="68569" tIns="34275" rIns="68569" bIns="34275" anchor="t" anchorCtr="0">
            <a:spAutoFit/>
          </a:bodyPr>
          <a:lstStyle/>
          <a:p>
            <a:pPr algn="ctr"/>
            <a:r>
              <a:rPr lang="fr-CH" sz="975" dirty="0" err="1">
                <a:solidFill>
                  <a:srgbClr val="FFFFFF"/>
                </a:solidFill>
                <a:latin typeface="Montserrat"/>
                <a:ea typeface="Montserrat"/>
                <a:cs typeface="Montserrat"/>
                <a:sym typeface="Montserrat"/>
              </a:rPr>
              <a:t>Habitaciones</a:t>
            </a:r>
            <a:r>
              <a:rPr lang="fr-CH" sz="975" dirty="0">
                <a:solidFill>
                  <a:srgbClr val="FFFFFF"/>
                </a:solidFill>
                <a:latin typeface="Montserrat"/>
                <a:ea typeface="Montserrat"/>
                <a:cs typeface="Montserrat"/>
                <a:sym typeface="Montserrat"/>
              </a:rPr>
              <a:t> de 4 camas con </a:t>
            </a:r>
            <a:r>
              <a:rPr lang="fr-CH" sz="975" dirty="0" err="1">
                <a:solidFill>
                  <a:srgbClr val="FFFFFF"/>
                </a:solidFill>
                <a:latin typeface="Montserrat"/>
                <a:ea typeface="Montserrat"/>
                <a:cs typeface="Montserrat"/>
                <a:sym typeface="Montserrat"/>
              </a:rPr>
              <a:t>bano</a:t>
            </a:r>
            <a:endParaRPr sz="975" dirty="0">
              <a:solidFill>
                <a:srgbClr val="FFFFFF"/>
              </a:solidFill>
              <a:latin typeface="Montserrat"/>
              <a:ea typeface="Montserrat"/>
              <a:cs typeface="Montserrat"/>
              <a:sym typeface="Montserrat"/>
            </a:endParaRPr>
          </a:p>
        </p:txBody>
      </p:sp>
      <p:sp>
        <p:nvSpPr>
          <p:cNvPr id="253" name="Google Shape;253;g282665ba2f5_0_687"/>
          <p:cNvSpPr/>
          <p:nvPr/>
        </p:nvSpPr>
        <p:spPr>
          <a:xfrm>
            <a:off x="2281889" y="167468"/>
            <a:ext cx="910800" cy="910800"/>
          </a:xfrm>
          <a:prstGeom prst="ellipse">
            <a:avLst/>
          </a:prstGeom>
          <a:noFill/>
          <a:ln w="25400" cap="flat" cmpd="sng">
            <a:solidFill>
              <a:srgbClr val="FFFFF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
        <p:nvSpPr>
          <p:cNvPr id="254" name="Google Shape;254;g282665ba2f5_0_687"/>
          <p:cNvSpPr/>
          <p:nvPr/>
        </p:nvSpPr>
        <p:spPr>
          <a:xfrm>
            <a:off x="3761330" y="167468"/>
            <a:ext cx="910800" cy="910800"/>
          </a:xfrm>
          <a:prstGeom prst="ellipse">
            <a:avLst/>
          </a:prstGeom>
          <a:noFill/>
          <a:ln w="25400" cap="flat" cmpd="sng">
            <a:solidFill>
              <a:srgbClr val="FFFFF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
        <p:nvSpPr>
          <p:cNvPr id="255" name="Google Shape;255;g282665ba2f5_0_687"/>
          <p:cNvSpPr/>
          <p:nvPr/>
        </p:nvSpPr>
        <p:spPr>
          <a:xfrm>
            <a:off x="1639419" y="1679654"/>
            <a:ext cx="910800" cy="910800"/>
          </a:xfrm>
          <a:prstGeom prst="ellipse">
            <a:avLst/>
          </a:prstGeom>
          <a:noFill/>
          <a:ln w="25400" cap="flat" cmpd="sng">
            <a:solidFill>
              <a:srgbClr val="FFFFF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
        <p:nvSpPr>
          <p:cNvPr id="256" name="Google Shape;256;g282665ba2f5_0_687"/>
          <p:cNvSpPr/>
          <p:nvPr/>
        </p:nvSpPr>
        <p:spPr>
          <a:xfrm>
            <a:off x="3054650" y="1706804"/>
            <a:ext cx="910800" cy="910800"/>
          </a:xfrm>
          <a:prstGeom prst="ellipse">
            <a:avLst/>
          </a:prstGeom>
          <a:noFill/>
          <a:ln w="25400" cap="flat" cmpd="sng">
            <a:solidFill>
              <a:srgbClr val="FFFFF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rgbClr val="FFFFFF"/>
              </a:solidFill>
            </a:endParaRPr>
          </a:p>
        </p:txBody>
      </p:sp>
      <p:sp>
        <p:nvSpPr>
          <p:cNvPr id="257" name="Google Shape;257;g282665ba2f5_0_687"/>
          <p:cNvSpPr txBox="1"/>
          <p:nvPr/>
        </p:nvSpPr>
        <p:spPr>
          <a:xfrm>
            <a:off x="2263125" y="1119206"/>
            <a:ext cx="988425" cy="369302"/>
          </a:xfrm>
          <a:prstGeom prst="rect">
            <a:avLst/>
          </a:prstGeom>
          <a:noFill/>
          <a:ln>
            <a:noFill/>
          </a:ln>
        </p:spPr>
        <p:txBody>
          <a:bodyPr spcFirstLastPara="1" wrap="square" lIns="68569" tIns="34275" rIns="68569" bIns="34275" anchor="t" anchorCtr="0">
            <a:spAutoFit/>
          </a:bodyPr>
          <a:lstStyle/>
          <a:p>
            <a:pPr algn="ctr"/>
            <a:r>
              <a:rPr lang="fr-CH" sz="975" dirty="0" err="1">
                <a:solidFill>
                  <a:srgbClr val="FFFFFF"/>
                </a:solidFill>
                <a:latin typeface="Montserrat"/>
                <a:ea typeface="Montserrat"/>
                <a:cs typeface="Montserrat"/>
                <a:sym typeface="Montserrat"/>
              </a:rPr>
              <a:t>Armario</a:t>
            </a:r>
            <a:r>
              <a:rPr lang="fr-CH" sz="975" dirty="0">
                <a:solidFill>
                  <a:srgbClr val="FFFFFF"/>
                </a:solidFill>
                <a:latin typeface="Montserrat"/>
                <a:ea typeface="Montserrat"/>
                <a:cs typeface="Montserrat"/>
                <a:sym typeface="Montserrat"/>
              </a:rPr>
              <a:t> con </a:t>
            </a:r>
            <a:r>
              <a:rPr lang="fr-CH" sz="975" dirty="0" err="1">
                <a:solidFill>
                  <a:srgbClr val="FFFFFF"/>
                </a:solidFill>
                <a:latin typeface="Montserrat"/>
                <a:ea typeface="Montserrat"/>
                <a:cs typeface="Montserrat"/>
                <a:sym typeface="Montserrat"/>
              </a:rPr>
              <a:t>Llave</a:t>
            </a:r>
            <a:endParaRPr sz="975" dirty="0">
              <a:solidFill>
                <a:srgbClr val="FFFFFF"/>
              </a:solidFill>
              <a:latin typeface="Montserrat"/>
              <a:ea typeface="Montserrat"/>
              <a:cs typeface="Montserrat"/>
              <a:sym typeface="Montserrat"/>
            </a:endParaRPr>
          </a:p>
        </p:txBody>
      </p:sp>
      <p:sp>
        <p:nvSpPr>
          <p:cNvPr id="258" name="Google Shape;258;g282665ba2f5_0_687"/>
          <p:cNvSpPr txBox="1"/>
          <p:nvPr/>
        </p:nvSpPr>
        <p:spPr>
          <a:xfrm>
            <a:off x="3714084" y="1119206"/>
            <a:ext cx="988425" cy="591927"/>
          </a:xfrm>
          <a:prstGeom prst="rect">
            <a:avLst/>
          </a:prstGeom>
          <a:noFill/>
          <a:ln>
            <a:noFill/>
          </a:ln>
        </p:spPr>
        <p:txBody>
          <a:bodyPr spcFirstLastPara="1" wrap="square" lIns="68569" tIns="34275" rIns="68569" bIns="34275" anchor="t" anchorCtr="0">
            <a:spAutoFit/>
          </a:bodyPr>
          <a:lstStyle/>
          <a:p>
            <a:pPr algn="ctr">
              <a:lnSpc>
                <a:spcPct val="90000"/>
              </a:lnSpc>
              <a:spcBef>
                <a:spcPts val="750"/>
              </a:spcBef>
              <a:buSzPts val="1100"/>
            </a:pPr>
            <a:r>
              <a:rPr lang="fr-CH" sz="975" dirty="0">
                <a:solidFill>
                  <a:srgbClr val="FFFFFF"/>
                </a:solidFill>
                <a:latin typeface="Montserrat"/>
                <a:ea typeface="Montserrat"/>
                <a:cs typeface="Montserrat"/>
                <a:sym typeface="Montserrat"/>
              </a:rPr>
              <a:t>Cameras de </a:t>
            </a:r>
            <a:r>
              <a:rPr lang="fr-CH" sz="975" dirty="0" err="1">
                <a:solidFill>
                  <a:srgbClr val="FFFFFF"/>
                </a:solidFill>
                <a:latin typeface="Montserrat"/>
                <a:ea typeface="Montserrat"/>
                <a:cs typeface="Montserrat"/>
                <a:sym typeface="Montserrat"/>
              </a:rPr>
              <a:t>seguridad</a:t>
            </a:r>
            <a:endParaRPr sz="975" dirty="0">
              <a:solidFill>
                <a:srgbClr val="FFFFFF"/>
              </a:solidFill>
              <a:latin typeface="Montserrat"/>
              <a:ea typeface="Montserrat"/>
              <a:cs typeface="Montserrat"/>
              <a:sym typeface="Montserrat"/>
            </a:endParaRPr>
          </a:p>
          <a:p>
            <a:pPr algn="ctr"/>
            <a:endParaRPr sz="975" dirty="0">
              <a:solidFill>
                <a:srgbClr val="FFFFFF"/>
              </a:solidFill>
              <a:latin typeface="Montserrat"/>
              <a:ea typeface="Montserrat"/>
              <a:cs typeface="Montserrat"/>
              <a:sym typeface="Montserrat"/>
            </a:endParaRPr>
          </a:p>
        </p:txBody>
      </p:sp>
      <p:sp>
        <p:nvSpPr>
          <p:cNvPr id="259" name="Google Shape;259;g282665ba2f5_0_687"/>
          <p:cNvSpPr txBox="1"/>
          <p:nvPr/>
        </p:nvSpPr>
        <p:spPr>
          <a:xfrm>
            <a:off x="2985127" y="2612579"/>
            <a:ext cx="1014525" cy="591927"/>
          </a:xfrm>
          <a:prstGeom prst="rect">
            <a:avLst/>
          </a:prstGeom>
          <a:noFill/>
          <a:ln>
            <a:noFill/>
          </a:ln>
        </p:spPr>
        <p:txBody>
          <a:bodyPr spcFirstLastPara="1" wrap="square" lIns="68569" tIns="34275" rIns="68569" bIns="34275" anchor="t" anchorCtr="0">
            <a:spAutoFit/>
          </a:bodyPr>
          <a:lstStyle/>
          <a:p>
            <a:pPr algn="ctr">
              <a:lnSpc>
                <a:spcPct val="90000"/>
              </a:lnSpc>
              <a:spcBef>
                <a:spcPts val="750"/>
              </a:spcBef>
              <a:buSzPts val="1100"/>
            </a:pPr>
            <a:r>
              <a:rPr lang="fr-CH" sz="975" dirty="0" err="1">
                <a:solidFill>
                  <a:srgbClr val="FFFFFF"/>
                </a:solidFill>
                <a:latin typeface="Montserrat"/>
                <a:ea typeface="Montserrat"/>
                <a:cs typeface="Montserrat"/>
                <a:sym typeface="Montserrat"/>
              </a:rPr>
              <a:t>Simulacro</a:t>
            </a:r>
            <a:r>
              <a:rPr lang="fr-CH" sz="975" dirty="0">
                <a:solidFill>
                  <a:srgbClr val="FFFFFF"/>
                </a:solidFill>
                <a:latin typeface="Montserrat"/>
                <a:ea typeface="Montserrat"/>
                <a:cs typeface="Montserrat"/>
                <a:sym typeface="Montserrat"/>
              </a:rPr>
              <a:t> de </a:t>
            </a:r>
            <a:r>
              <a:rPr lang="fr-CH" sz="975" dirty="0" err="1">
                <a:solidFill>
                  <a:srgbClr val="FFFFFF"/>
                </a:solidFill>
                <a:latin typeface="Montserrat"/>
                <a:ea typeface="Montserrat"/>
                <a:cs typeface="Montserrat"/>
                <a:sym typeface="Montserrat"/>
              </a:rPr>
              <a:t>incendio</a:t>
            </a:r>
            <a:endParaRPr sz="975" dirty="0">
              <a:solidFill>
                <a:srgbClr val="FFFFFF"/>
              </a:solidFill>
              <a:latin typeface="Montserrat"/>
              <a:ea typeface="Montserrat"/>
              <a:cs typeface="Montserrat"/>
              <a:sym typeface="Montserrat"/>
            </a:endParaRPr>
          </a:p>
          <a:p>
            <a:pPr algn="ctr"/>
            <a:endParaRPr sz="975" dirty="0">
              <a:solidFill>
                <a:srgbClr val="FFFFFF"/>
              </a:solidFill>
              <a:latin typeface="Montserrat"/>
              <a:ea typeface="Montserrat"/>
              <a:cs typeface="Montserrat"/>
              <a:sym typeface="Montserrat"/>
            </a:endParaRPr>
          </a:p>
        </p:txBody>
      </p:sp>
      <p:sp>
        <p:nvSpPr>
          <p:cNvPr id="260" name="Google Shape;260;g282665ba2f5_0_687"/>
          <p:cNvSpPr txBox="1"/>
          <p:nvPr/>
        </p:nvSpPr>
        <p:spPr>
          <a:xfrm>
            <a:off x="1600629" y="2587736"/>
            <a:ext cx="988425" cy="591927"/>
          </a:xfrm>
          <a:prstGeom prst="rect">
            <a:avLst/>
          </a:prstGeom>
          <a:noFill/>
          <a:ln>
            <a:noFill/>
          </a:ln>
        </p:spPr>
        <p:txBody>
          <a:bodyPr spcFirstLastPara="1" wrap="square" lIns="68569" tIns="34275" rIns="68569" bIns="34275" anchor="t" anchorCtr="0">
            <a:spAutoFit/>
          </a:bodyPr>
          <a:lstStyle/>
          <a:p>
            <a:pPr algn="ctr">
              <a:lnSpc>
                <a:spcPct val="90000"/>
              </a:lnSpc>
              <a:spcBef>
                <a:spcPts val="750"/>
              </a:spcBef>
              <a:buSzPts val="1100"/>
            </a:pPr>
            <a:r>
              <a:rPr lang="fr-CH" sz="975" dirty="0" err="1">
                <a:solidFill>
                  <a:srgbClr val="FFFFFF"/>
                </a:solidFill>
                <a:latin typeface="Montserrat"/>
                <a:ea typeface="Montserrat"/>
                <a:cs typeface="Montserrat"/>
                <a:sym typeface="Montserrat"/>
              </a:rPr>
              <a:t>Salida</a:t>
            </a:r>
            <a:r>
              <a:rPr lang="fr-CH" sz="975" dirty="0">
                <a:solidFill>
                  <a:srgbClr val="FFFFFF"/>
                </a:solidFill>
                <a:latin typeface="Montserrat"/>
                <a:ea typeface="Montserrat"/>
                <a:cs typeface="Montserrat"/>
                <a:sym typeface="Montserrat"/>
              </a:rPr>
              <a:t> de </a:t>
            </a:r>
            <a:r>
              <a:rPr lang="fr-CH" sz="975" dirty="0" err="1">
                <a:solidFill>
                  <a:srgbClr val="FFFFFF"/>
                </a:solidFill>
                <a:latin typeface="Montserrat"/>
                <a:ea typeface="Montserrat"/>
                <a:cs typeface="Montserrat"/>
                <a:sym typeface="Montserrat"/>
              </a:rPr>
              <a:t>emergencia</a:t>
            </a:r>
            <a:endParaRPr sz="975" dirty="0">
              <a:solidFill>
                <a:srgbClr val="FFFFFF"/>
              </a:solidFill>
              <a:latin typeface="Montserrat"/>
              <a:ea typeface="Montserrat"/>
              <a:cs typeface="Montserrat"/>
              <a:sym typeface="Montserrat"/>
            </a:endParaRPr>
          </a:p>
          <a:p>
            <a:pPr algn="ctr"/>
            <a:endParaRPr sz="975" dirty="0">
              <a:solidFill>
                <a:srgbClr val="FFFFFF"/>
              </a:solidFill>
              <a:latin typeface="Montserrat"/>
              <a:ea typeface="Montserrat"/>
              <a:cs typeface="Montserrat"/>
              <a:sym typeface="Montserrat"/>
            </a:endParaRPr>
          </a:p>
        </p:txBody>
      </p:sp>
      <p:sp>
        <p:nvSpPr>
          <p:cNvPr id="261" name="Google Shape;261;g282665ba2f5_0_687"/>
          <p:cNvSpPr/>
          <p:nvPr/>
        </p:nvSpPr>
        <p:spPr>
          <a:xfrm>
            <a:off x="1636294" y="4749803"/>
            <a:ext cx="6274575" cy="393750"/>
          </a:xfrm>
          <a:prstGeom prst="round2SameRect">
            <a:avLst>
              <a:gd name="adj1" fmla="val 16667"/>
              <a:gd name="adj2" fmla="val 0"/>
            </a:avLst>
          </a:prstGeom>
          <a:solidFill>
            <a:srgbClr val="5C88B4"/>
          </a:solidFill>
          <a:ln>
            <a:noFill/>
          </a:ln>
        </p:spPr>
        <p:txBody>
          <a:bodyPr spcFirstLastPara="1" wrap="square" lIns="68569" tIns="34275" rIns="68569" bIns="34275" anchor="ctr" anchorCtr="0">
            <a:noAutofit/>
          </a:bodyPr>
          <a:lstStyle/>
          <a:p>
            <a:pPr algn="ctr">
              <a:buSzPts val="1400"/>
            </a:pPr>
            <a:r>
              <a:rPr lang="fr-CH" sz="2400" dirty="0" err="1">
                <a:solidFill>
                  <a:schemeClr val="lt1"/>
                </a:solidFill>
                <a:latin typeface="Open Sans"/>
                <a:ea typeface="Open Sans"/>
                <a:cs typeface="Open Sans"/>
                <a:sym typeface="Open Sans"/>
              </a:rPr>
              <a:t>Habitaciones</a:t>
            </a:r>
            <a:r>
              <a:rPr lang="fr-CH" sz="2400" dirty="0">
                <a:solidFill>
                  <a:schemeClr val="lt1"/>
                </a:solidFill>
                <a:latin typeface="Open Sans"/>
                <a:ea typeface="Open Sans"/>
                <a:cs typeface="Open Sans"/>
                <a:sym typeface="Open Sans"/>
              </a:rPr>
              <a:t> &amp; </a:t>
            </a:r>
            <a:r>
              <a:rPr lang="fr-CH" sz="2400" dirty="0" err="1">
                <a:solidFill>
                  <a:schemeClr val="lt1"/>
                </a:solidFill>
                <a:latin typeface="Open Sans"/>
                <a:ea typeface="Open Sans"/>
                <a:cs typeface="Open Sans"/>
                <a:sym typeface="Open Sans"/>
              </a:rPr>
              <a:t>Seguridad</a:t>
            </a:r>
            <a:endParaRPr sz="2400" dirty="0">
              <a:solidFill>
                <a:schemeClr val="lt1"/>
              </a:solidFill>
              <a:latin typeface="Open Sans"/>
              <a:ea typeface="Open Sans"/>
              <a:cs typeface="Open Sans"/>
              <a:sym typeface="Open Sans"/>
            </a:endParaRPr>
          </a:p>
        </p:txBody>
      </p:sp>
      <p:pic>
        <p:nvPicPr>
          <p:cNvPr id="262" name="Google Shape;262;g282665ba2f5_0_687"/>
          <p:cNvPicPr preferRelativeResize="0"/>
          <p:nvPr/>
        </p:nvPicPr>
        <p:blipFill rotWithShape="1">
          <a:blip r:embed="rId5">
            <a:alphaModFix/>
          </a:blip>
          <a:srcRect l="3032" t="-100" r="9333" b="100"/>
          <a:stretch/>
        </p:blipFill>
        <p:spPr>
          <a:xfrm>
            <a:off x="5558344" y="0"/>
            <a:ext cx="3585658" cy="2727150"/>
          </a:xfrm>
          <a:prstGeom prst="rect">
            <a:avLst/>
          </a:prstGeom>
          <a:noFill/>
          <a:ln>
            <a:noFill/>
          </a:ln>
        </p:spPr>
      </p:pic>
      <p:pic>
        <p:nvPicPr>
          <p:cNvPr id="263" name="Google Shape;263;g282665ba2f5_0_687"/>
          <p:cNvPicPr preferRelativeResize="0"/>
          <p:nvPr/>
        </p:nvPicPr>
        <p:blipFill rotWithShape="1">
          <a:blip r:embed="rId6">
            <a:alphaModFix/>
          </a:blip>
          <a:srcRect l="42867" t="50356" r="42945" b="15207"/>
          <a:stretch/>
        </p:blipFill>
        <p:spPr>
          <a:xfrm>
            <a:off x="3231268" y="1853777"/>
            <a:ext cx="522245" cy="713043"/>
          </a:xfrm>
          <a:prstGeom prst="rect">
            <a:avLst/>
          </a:prstGeom>
          <a:noFill/>
          <a:ln>
            <a:noFill/>
          </a:ln>
        </p:spPr>
      </p:pic>
      <p:pic>
        <p:nvPicPr>
          <p:cNvPr id="264" name="Google Shape;264;g282665ba2f5_0_687"/>
          <p:cNvPicPr preferRelativeResize="0"/>
          <p:nvPr/>
        </p:nvPicPr>
        <p:blipFill rotWithShape="1">
          <a:blip r:embed="rId6">
            <a:alphaModFix/>
          </a:blip>
          <a:srcRect l="19892" t="16148" r="60615" b="58872"/>
          <a:stretch/>
        </p:blipFill>
        <p:spPr>
          <a:xfrm>
            <a:off x="920044" y="334875"/>
            <a:ext cx="872474" cy="628894"/>
          </a:xfrm>
          <a:prstGeom prst="rect">
            <a:avLst/>
          </a:prstGeom>
          <a:noFill/>
          <a:ln>
            <a:noFill/>
          </a:ln>
        </p:spPr>
      </p:pic>
      <p:pic>
        <p:nvPicPr>
          <p:cNvPr id="265" name="Google Shape;265;g282665ba2f5_0_687"/>
          <p:cNvPicPr preferRelativeResize="0"/>
          <p:nvPr/>
        </p:nvPicPr>
        <p:blipFill rotWithShape="1">
          <a:blip r:embed="rId6">
            <a:alphaModFix/>
          </a:blip>
          <a:srcRect l="38744" t="16282" r="42643" b="50916"/>
          <a:stretch/>
        </p:blipFill>
        <p:spPr>
          <a:xfrm>
            <a:off x="2377660" y="292792"/>
            <a:ext cx="719270" cy="713051"/>
          </a:xfrm>
          <a:prstGeom prst="rect">
            <a:avLst/>
          </a:prstGeom>
          <a:noFill/>
          <a:ln>
            <a:noFill/>
          </a:ln>
        </p:spPr>
      </p:pic>
      <p:pic>
        <p:nvPicPr>
          <p:cNvPr id="266" name="Google Shape;266;g282665ba2f5_0_687"/>
          <p:cNvPicPr preferRelativeResize="0"/>
          <p:nvPr/>
        </p:nvPicPr>
        <p:blipFill rotWithShape="1">
          <a:blip r:embed="rId6">
            <a:alphaModFix/>
          </a:blip>
          <a:srcRect l="21161" t="42100" r="58488" b="28652"/>
          <a:stretch/>
        </p:blipFill>
        <p:spPr>
          <a:xfrm>
            <a:off x="1641702" y="1768333"/>
            <a:ext cx="833044" cy="673452"/>
          </a:xfrm>
          <a:prstGeom prst="rect">
            <a:avLst/>
          </a:prstGeom>
          <a:noFill/>
          <a:ln>
            <a:noFill/>
          </a:ln>
        </p:spPr>
      </p:pic>
      <p:pic>
        <p:nvPicPr>
          <p:cNvPr id="267" name="Google Shape;267;g282665ba2f5_0_687"/>
          <p:cNvPicPr preferRelativeResize="0"/>
          <p:nvPr/>
        </p:nvPicPr>
        <p:blipFill rotWithShape="1">
          <a:blip r:embed="rId7">
            <a:alphaModFix/>
          </a:blip>
          <a:srcRect l="48796" t="69450" r="36913" b="5680"/>
          <a:stretch/>
        </p:blipFill>
        <p:spPr>
          <a:xfrm>
            <a:off x="3825947" y="240319"/>
            <a:ext cx="781564" cy="765112"/>
          </a:xfrm>
          <a:prstGeom prst="rect">
            <a:avLst/>
          </a:prstGeom>
          <a:noFill/>
          <a:ln>
            <a:noFill/>
          </a:ln>
        </p:spPr>
      </p:pic>
      <p:pic>
        <p:nvPicPr>
          <p:cNvPr id="2" name="Imagen 1" descr="Logotipo&#10;&#10;Descripción generada automáticamente">
            <a:extLst>
              <a:ext uri="{FF2B5EF4-FFF2-40B4-BE49-F238E27FC236}">
                <a16:creationId xmlns:a16="http://schemas.microsoft.com/office/drawing/2014/main" id="{30352290-7FDE-77DB-AC74-A02093859399}"/>
              </a:ext>
            </a:extLst>
          </p:cNvPr>
          <p:cNvPicPr>
            <a:picLocks noChangeAspect="1"/>
          </p:cNvPicPr>
          <p:nvPr/>
        </p:nvPicPr>
        <p:blipFill>
          <a:blip r:embed="rId8"/>
          <a:stretch>
            <a:fillRect/>
          </a:stretch>
        </p:blipFill>
        <p:spPr>
          <a:xfrm>
            <a:off x="7874000" y="152163"/>
            <a:ext cx="1079263" cy="107926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p26"/>
          <p:cNvPicPr preferRelativeResize="0"/>
          <p:nvPr/>
        </p:nvPicPr>
        <p:blipFill rotWithShape="1">
          <a:blip r:embed="rId3">
            <a:alphaModFix/>
          </a:blip>
          <a:srcRect b="18751"/>
          <a:stretch/>
        </p:blipFill>
        <p:spPr>
          <a:xfrm>
            <a:off x="4508292" y="1334611"/>
            <a:ext cx="4210405" cy="1924268"/>
          </a:xfrm>
          <a:prstGeom prst="rect">
            <a:avLst/>
          </a:prstGeom>
          <a:noFill/>
          <a:ln>
            <a:noFill/>
          </a:ln>
        </p:spPr>
      </p:pic>
      <p:sp>
        <p:nvSpPr>
          <p:cNvPr id="734" name="Google Shape;734;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9</a:t>
            </a:fld>
            <a:endParaRPr/>
          </a:p>
        </p:txBody>
      </p:sp>
      <p:pic>
        <p:nvPicPr>
          <p:cNvPr id="3" name="Picture 2">
            <a:extLst>
              <a:ext uri="{FF2B5EF4-FFF2-40B4-BE49-F238E27FC236}">
                <a16:creationId xmlns:a16="http://schemas.microsoft.com/office/drawing/2014/main" id="{58AB7CF1-4DC7-FC90-6FE2-F4F665B16847}"/>
              </a:ext>
            </a:extLst>
          </p:cNvPr>
          <p:cNvPicPr>
            <a:picLocks noChangeAspect="1"/>
          </p:cNvPicPr>
          <p:nvPr/>
        </p:nvPicPr>
        <p:blipFill>
          <a:blip r:embed="rId4"/>
          <a:stretch>
            <a:fillRect/>
          </a:stretch>
        </p:blipFill>
        <p:spPr>
          <a:xfrm>
            <a:off x="431800" y="1346200"/>
            <a:ext cx="4504266" cy="3378200"/>
          </a:xfrm>
          <a:prstGeom prst="rect">
            <a:avLst/>
          </a:prstGeom>
        </p:spPr>
      </p:pic>
      <p:sp>
        <p:nvSpPr>
          <p:cNvPr id="4" name="Google Shape;564;p16">
            <a:extLst>
              <a:ext uri="{FF2B5EF4-FFF2-40B4-BE49-F238E27FC236}">
                <a16:creationId xmlns:a16="http://schemas.microsoft.com/office/drawing/2014/main" id="{2584A628-217E-A2EC-76B9-353EDD018080}"/>
              </a:ext>
            </a:extLst>
          </p:cNvPr>
          <p:cNvSpPr txBox="1">
            <a:spLocks/>
          </p:cNvSpPr>
          <p:nvPr/>
        </p:nvSpPr>
        <p:spPr>
          <a:xfrm>
            <a:off x="433070" y="419100"/>
            <a:ext cx="8280400" cy="9271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Abadi" panose="020B0604020104020204" pitchFamily="34" charset="0"/>
                <a:ea typeface="Abadi" panose="020B0604020104020204" pitchFamily="34" charset="0"/>
                <a:cs typeface="Abadi" panose="020B0604020104020204" pitchFamily="34" charset="0"/>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pPr>
              <a:buSzPts val="4000"/>
            </a:pPr>
            <a:r>
              <a:rPr lang="fr-CH" dirty="0">
                <a:solidFill>
                  <a:schemeClr val="bg1"/>
                </a:solidFill>
                <a:latin typeface="Montserrat"/>
                <a:ea typeface="Montserrat"/>
                <a:cs typeface="Montserrat"/>
              </a:rPr>
              <a:t>RESTAURANTE DE MONTANA PRIVADO</a:t>
            </a:r>
            <a:endParaRPr lang="en-GB" dirty="0">
              <a:solidFill>
                <a:schemeClr val="bg1"/>
              </a:solidFill>
              <a:latin typeface="Montserrat"/>
              <a:ea typeface="Montserrat"/>
              <a:cs typeface="Montserrat"/>
            </a:endParaRPr>
          </a:p>
        </p:txBody>
      </p:sp>
      <p:pic>
        <p:nvPicPr>
          <p:cNvPr id="8" name="Picture 7">
            <a:extLst>
              <a:ext uri="{FF2B5EF4-FFF2-40B4-BE49-F238E27FC236}">
                <a16:creationId xmlns:a16="http://schemas.microsoft.com/office/drawing/2014/main" id="{F4E7AAD0-FA55-C87B-9E6E-B0878EBAC963}"/>
              </a:ext>
            </a:extLst>
          </p:cNvPr>
          <p:cNvPicPr>
            <a:picLocks noChangeAspect="1"/>
          </p:cNvPicPr>
          <p:nvPr/>
        </p:nvPicPr>
        <p:blipFill rotWithShape="1">
          <a:blip r:embed="rId5"/>
          <a:srcRect t="31766" b="14798"/>
          <a:stretch/>
        </p:blipFill>
        <p:spPr>
          <a:xfrm>
            <a:off x="4936066" y="3211032"/>
            <a:ext cx="3776134" cy="1513367"/>
          </a:xfrm>
          <a:prstGeom prst="rect">
            <a:avLst/>
          </a:prstGeom>
        </p:spPr>
      </p:pic>
      <p:pic>
        <p:nvPicPr>
          <p:cNvPr id="2" name="Imagen 1" descr="Logotipo&#10;&#10;Descripción generada automáticamente">
            <a:extLst>
              <a:ext uri="{FF2B5EF4-FFF2-40B4-BE49-F238E27FC236}">
                <a16:creationId xmlns:a16="http://schemas.microsoft.com/office/drawing/2014/main" id="{AF479892-0853-35C9-CE77-65D42E5312EA}"/>
              </a:ext>
            </a:extLst>
          </p:cNvPr>
          <p:cNvPicPr>
            <a:picLocks noChangeAspect="1"/>
          </p:cNvPicPr>
          <p:nvPr/>
        </p:nvPicPr>
        <p:blipFill>
          <a:blip r:embed="rId6"/>
          <a:stretch>
            <a:fillRect/>
          </a:stretch>
        </p:blipFill>
        <p:spPr>
          <a:xfrm>
            <a:off x="7874000" y="152163"/>
            <a:ext cx="1079263" cy="1079263"/>
          </a:xfrm>
          <a:prstGeom prst="rect">
            <a:avLst/>
          </a:prstGeom>
        </p:spPr>
      </p:pic>
    </p:spTree>
  </p:cSld>
  <p:clrMapOvr>
    <a:masterClrMapping/>
  </p:clrMapOvr>
</p:sld>
</file>

<file path=ppt/theme/theme1.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929</TotalTime>
  <Words>1220</Words>
  <Application>Microsoft Office PowerPoint</Application>
  <PresentationFormat>Presentación en pantalla (16:9)</PresentationFormat>
  <Paragraphs>321</Paragraphs>
  <Slides>30</Slides>
  <Notes>22</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30</vt:i4>
      </vt:variant>
    </vt:vector>
  </HeadingPairs>
  <TitlesOfParts>
    <vt:vector size="44" baseType="lpstr">
      <vt:lpstr>Abadi Extra Light</vt:lpstr>
      <vt:lpstr>Arial</vt:lpstr>
      <vt:lpstr>Montserrat Light</vt:lpstr>
      <vt:lpstr>Wingdings</vt:lpstr>
      <vt:lpstr>Open Sans</vt:lpstr>
      <vt:lpstr>Aptos Narrow</vt:lpstr>
      <vt:lpstr>Amasis MT Pro</vt:lpstr>
      <vt:lpstr>Calibri</vt:lpstr>
      <vt:lpstr>Abadi</vt:lpstr>
      <vt:lpstr>Bahnschrift Condensed</vt:lpstr>
      <vt:lpstr>noto sans</vt:lpstr>
      <vt:lpstr>Montserrat ExtraBold</vt:lpstr>
      <vt:lpstr>Montserrat</vt:lpstr>
      <vt:lpstr>Wart template</vt:lpstr>
      <vt:lpstr>Presentación de PowerPoint</vt:lpstr>
      <vt:lpstr>Presentación de PowerPoint</vt:lpstr>
      <vt:lpstr>Les Elfes</vt:lpstr>
      <vt:lpstr>PRIORIDADES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Primavera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Winter camp typical day</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WINTER, SPRING &amp; SUMMER  CAMPS</dc:title>
  <dc:creator>Alexandra Stettler</dc:creator>
  <cp:lastModifiedBy>Cecilia Cavalie</cp:lastModifiedBy>
  <cp:revision>35</cp:revision>
  <dcterms:modified xsi:type="dcterms:W3CDTF">2024-05-10T16:25:29Z</dcterms:modified>
</cp:coreProperties>
</file>